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95" r:id="rId3"/>
    <p:sldId id="276" r:id="rId4"/>
    <p:sldId id="2147478000" r:id="rId5"/>
    <p:sldId id="273" r:id="rId6"/>
    <p:sldId id="2147477971" r:id="rId7"/>
    <p:sldId id="2147477974" r:id="rId8"/>
    <p:sldId id="2147477956" r:id="rId9"/>
    <p:sldId id="2147477989" r:id="rId10"/>
    <p:sldId id="2147477988" r:id="rId11"/>
    <p:sldId id="2147477968" r:id="rId12"/>
    <p:sldId id="2147477995" r:id="rId13"/>
    <p:sldId id="2147477981" r:id="rId14"/>
    <p:sldId id="2147478003" r:id="rId15"/>
    <p:sldId id="2147478004" r:id="rId16"/>
    <p:sldId id="2147478001" r:id="rId17"/>
    <p:sldId id="2147478007" r:id="rId18"/>
    <p:sldId id="2147478008" r:id="rId19"/>
    <p:sldId id="2147478009" r:id="rId20"/>
    <p:sldId id="2147477977" r:id="rId21"/>
    <p:sldId id="2147477959" r:id="rId22"/>
    <p:sldId id="2147477998" r:id="rId23"/>
    <p:sldId id="2147478005" r:id="rId24"/>
    <p:sldId id="279" r:id="rId25"/>
  </p:sldIdLst>
  <p:sldSz cx="12192000" cy="6858000"/>
  <p:notesSz cx="6858000" cy="9144000"/>
  <p:embeddedFontLst>
    <p:embeddedFont>
      <p:font typeface="If Sans" panose="00000500000000000000" pitchFamily="2" charset="0"/>
      <p:regular r:id="rId28"/>
      <p:bold r:id="rId29"/>
      <p:italic r:id="rId30"/>
      <p:boldItalic r:id="rId31"/>
    </p:embeddedFont>
    <p:embeddedFont>
      <p:font typeface="If Sans Light" panose="00000400000000000000" pitchFamily="2" charset="0"/>
      <p:regular r:id="rId32"/>
      <p:italic r:id="rId33"/>
    </p:embeddedFont>
    <p:embeddedFont>
      <p:font typeface="If Sans Medium" panose="00000600000000000000" pitchFamily="2" charset="0"/>
      <p:regular r:id="rId34"/>
      <p:italic r:id="rId35"/>
    </p:embeddedFont>
    <p:embeddedFont>
      <p:font typeface="If Sans Thin" panose="00000300000000000000" pitchFamily="2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DF241F-9289-43ED-AFAC-E516436F1A8E}" v="3440" dt="2025-01-28T05:59:23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0" autoAdjust="0"/>
    <p:restoredTop sz="80017" autoAdjust="0"/>
  </p:normalViewPr>
  <p:slideViewPr>
    <p:cSldViewPr snapToGrid="0" showGuides="1">
      <p:cViewPr varScale="1">
        <p:scale>
          <a:sx n="80" d="100"/>
          <a:sy n="80" d="100"/>
        </p:scale>
        <p:origin x="835" y="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korpi, Kalle" userId="20486357-9ccc-4409-bc0b-ef60da3cad7d" providerId="ADAL" clId="{908CAFB5-4371-4E3B-8B39-74F6B4461CCB}"/>
    <pc:docChg chg="undo redo custSel addSld delSld modSld sldOrd">
      <pc:chgData name="Marjokorpi, Kalle" userId="20486357-9ccc-4409-bc0b-ef60da3cad7d" providerId="ADAL" clId="{908CAFB5-4371-4E3B-8B39-74F6B4461CCB}" dt="2023-09-13T13:39:15.778" v="22671" actId="20577"/>
      <pc:docMkLst>
        <pc:docMk/>
      </pc:docMkLst>
      <pc:sldChg chg="addSp delSp modSp del mod modNotesTx">
        <pc:chgData name="Marjokorpi, Kalle" userId="20486357-9ccc-4409-bc0b-ef60da3cad7d" providerId="ADAL" clId="{908CAFB5-4371-4E3B-8B39-74F6B4461CCB}" dt="2023-07-28T06:16:58.437" v="1005" actId="47"/>
        <pc:sldMkLst>
          <pc:docMk/>
          <pc:sldMk cId="1913429146" sldId="257"/>
        </pc:sldMkLst>
        <pc:spChg chg="mod">
          <ac:chgData name="Marjokorpi, Kalle" userId="20486357-9ccc-4409-bc0b-ef60da3cad7d" providerId="ADAL" clId="{908CAFB5-4371-4E3B-8B39-74F6B4461CCB}" dt="2023-06-14T10:56:20.390" v="31" actId="1076"/>
          <ac:spMkLst>
            <pc:docMk/>
            <pc:sldMk cId="1913429146" sldId="257"/>
            <ac:spMk id="7" creationId="{52A77C6A-A5EA-40E4-8329-A5642D98C2A9}"/>
          </ac:spMkLst>
        </pc:spChg>
        <pc:spChg chg="mod">
          <ac:chgData name="Marjokorpi, Kalle" userId="20486357-9ccc-4409-bc0b-ef60da3cad7d" providerId="ADAL" clId="{908CAFB5-4371-4E3B-8B39-74F6B4461CCB}" dt="2023-06-14T10:56:12.463" v="28" actId="1076"/>
          <ac:spMkLst>
            <pc:docMk/>
            <pc:sldMk cId="1913429146" sldId="257"/>
            <ac:spMk id="13" creationId="{026FE2E6-5CB0-4351-B680-58E2520F6B74}"/>
          </ac:spMkLst>
        </pc:spChg>
        <pc:spChg chg="add mod">
          <ac:chgData name="Marjokorpi, Kalle" userId="20486357-9ccc-4409-bc0b-ef60da3cad7d" providerId="ADAL" clId="{908CAFB5-4371-4E3B-8B39-74F6B4461CCB}" dt="2023-06-14T11:09:23.147" v="257" actId="113"/>
          <ac:spMkLst>
            <pc:docMk/>
            <pc:sldMk cId="1913429146" sldId="257"/>
            <ac:spMk id="19" creationId="{A6D5B8F0-7735-40AD-A479-7B29A7D07534}"/>
          </ac:spMkLst>
        </pc:spChg>
        <pc:spChg chg="mod">
          <ac:chgData name="Marjokorpi, Kalle" userId="20486357-9ccc-4409-bc0b-ef60da3cad7d" providerId="ADAL" clId="{908CAFB5-4371-4E3B-8B39-74F6B4461CCB}" dt="2023-06-14T10:56:29.293" v="34" actId="1076"/>
          <ac:spMkLst>
            <pc:docMk/>
            <pc:sldMk cId="1913429146" sldId="257"/>
            <ac:spMk id="31" creationId="{4F246293-6369-49B8-A5FA-B0587CAE6754}"/>
          </ac:spMkLst>
        </pc:spChg>
        <pc:spChg chg="mod">
          <ac:chgData name="Marjokorpi, Kalle" userId="20486357-9ccc-4409-bc0b-ef60da3cad7d" providerId="ADAL" clId="{908CAFB5-4371-4E3B-8B39-74F6B4461CCB}" dt="2023-06-14T10:55:57.696" v="21" actId="1076"/>
          <ac:spMkLst>
            <pc:docMk/>
            <pc:sldMk cId="1913429146" sldId="257"/>
            <ac:spMk id="32" creationId="{8EBA4CB0-3656-4176-BFB5-F310A174D74F}"/>
          </ac:spMkLst>
        </pc:spChg>
        <pc:spChg chg="mod">
          <ac:chgData name="Marjokorpi, Kalle" userId="20486357-9ccc-4409-bc0b-ef60da3cad7d" providerId="ADAL" clId="{908CAFB5-4371-4E3B-8B39-74F6B4461CCB}" dt="2023-06-14T10:55:49.048" v="18" actId="1076"/>
          <ac:spMkLst>
            <pc:docMk/>
            <pc:sldMk cId="1913429146" sldId="257"/>
            <ac:spMk id="33" creationId="{CDF8A691-85B9-452E-915C-8CA3A9B473AE}"/>
          </ac:spMkLst>
        </pc:spChg>
        <pc:spChg chg="mod">
          <ac:chgData name="Marjokorpi, Kalle" userId="20486357-9ccc-4409-bc0b-ef60da3cad7d" providerId="ADAL" clId="{908CAFB5-4371-4E3B-8B39-74F6B4461CCB}" dt="2023-06-14T10:56:05.180" v="25" actId="1076"/>
          <ac:spMkLst>
            <pc:docMk/>
            <pc:sldMk cId="1913429146" sldId="257"/>
            <ac:spMk id="35" creationId="{AE81E060-95FB-43F7-9D17-50488969456F}"/>
          </ac:spMkLst>
        </pc:spChg>
        <pc:spChg chg="add mod">
          <ac:chgData name="Marjokorpi, Kalle" userId="20486357-9ccc-4409-bc0b-ef60da3cad7d" providerId="ADAL" clId="{908CAFB5-4371-4E3B-8B39-74F6B4461CCB}" dt="2023-06-14T11:09:24.863" v="258" actId="113"/>
          <ac:spMkLst>
            <pc:docMk/>
            <pc:sldMk cId="1913429146" sldId="257"/>
            <ac:spMk id="37" creationId="{04D585A7-1FDD-465A-8E73-E66E56B02AAA}"/>
          </ac:spMkLst>
        </pc:spChg>
        <pc:spChg chg="add mod">
          <ac:chgData name="Marjokorpi, Kalle" userId="20486357-9ccc-4409-bc0b-ef60da3cad7d" providerId="ADAL" clId="{908CAFB5-4371-4E3B-8B39-74F6B4461CCB}" dt="2023-06-14T10:57:41.831" v="79" actId="1076"/>
          <ac:spMkLst>
            <pc:docMk/>
            <pc:sldMk cId="1913429146" sldId="257"/>
            <ac:spMk id="39" creationId="{868A770F-AA12-49A9-8B91-0BEA1708179D}"/>
          </ac:spMkLst>
        </pc:spChg>
        <pc:spChg chg="add mod">
          <ac:chgData name="Marjokorpi, Kalle" userId="20486357-9ccc-4409-bc0b-ef60da3cad7d" providerId="ADAL" clId="{908CAFB5-4371-4E3B-8B39-74F6B4461CCB}" dt="2023-06-14T10:58:04.900" v="90" actId="20577"/>
          <ac:spMkLst>
            <pc:docMk/>
            <pc:sldMk cId="1913429146" sldId="257"/>
            <ac:spMk id="41" creationId="{623C4EB7-93E1-4629-A299-C813E2A5541A}"/>
          </ac:spMkLst>
        </pc:spChg>
        <pc:spChg chg="add mod">
          <ac:chgData name="Marjokorpi, Kalle" userId="20486357-9ccc-4409-bc0b-ef60da3cad7d" providerId="ADAL" clId="{908CAFB5-4371-4E3B-8B39-74F6B4461CCB}" dt="2023-06-14T10:59:08.028" v="109" actId="1076"/>
          <ac:spMkLst>
            <pc:docMk/>
            <pc:sldMk cId="1913429146" sldId="257"/>
            <ac:spMk id="45" creationId="{D6ED27E5-3B78-4237-B89A-407FBA3A92BD}"/>
          </ac:spMkLst>
        </pc:spChg>
        <pc:spChg chg="add mod">
          <ac:chgData name="Marjokorpi, Kalle" userId="20486357-9ccc-4409-bc0b-ef60da3cad7d" providerId="ADAL" clId="{908CAFB5-4371-4E3B-8B39-74F6B4461CCB}" dt="2023-06-14T11:09:26.686" v="259" actId="113"/>
          <ac:spMkLst>
            <pc:docMk/>
            <pc:sldMk cId="1913429146" sldId="257"/>
            <ac:spMk id="46" creationId="{F73B2565-B7C4-48FC-AA68-274060884418}"/>
          </ac:spMkLst>
        </pc:spChg>
        <pc:spChg chg="add mod">
          <ac:chgData name="Marjokorpi, Kalle" userId="20486357-9ccc-4409-bc0b-ef60da3cad7d" providerId="ADAL" clId="{908CAFB5-4371-4E3B-8B39-74F6B4461CCB}" dt="2023-06-14T11:00:58.026" v="207" actId="20577"/>
          <ac:spMkLst>
            <pc:docMk/>
            <pc:sldMk cId="1913429146" sldId="257"/>
            <ac:spMk id="48" creationId="{EBFA181D-E64E-47DE-A586-F1CF9C0E61F5}"/>
          </ac:spMkLst>
        </pc:spChg>
        <pc:spChg chg="add mod">
          <ac:chgData name="Marjokorpi, Kalle" userId="20486357-9ccc-4409-bc0b-ef60da3cad7d" providerId="ADAL" clId="{908CAFB5-4371-4E3B-8B39-74F6B4461CCB}" dt="2023-06-14T11:01:48.198" v="227" actId="20577"/>
          <ac:spMkLst>
            <pc:docMk/>
            <pc:sldMk cId="1913429146" sldId="257"/>
            <ac:spMk id="50" creationId="{AA18B86C-7F38-4DA4-9C3B-00B0B333D84D}"/>
          </ac:spMkLst>
        </pc:spChg>
        <pc:spChg chg="add mod">
          <ac:chgData name="Marjokorpi, Kalle" userId="20486357-9ccc-4409-bc0b-ef60da3cad7d" providerId="ADAL" clId="{908CAFB5-4371-4E3B-8B39-74F6B4461CCB}" dt="2023-06-14T11:05:25.336" v="253" actId="20577"/>
          <ac:spMkLst>
            <pc:docMk/>
            <pc:sldMk cId="1913429146" sldId="257"/>
            <ac:spMk id="53" creationId="{29155947-4CEC-456F-B3AB-F522429EE0DF}"/>
          </ac:spMkLst>
        </pc:spChg>
        <pc:picChg chg="mod">
          <ac:chgData name="Marjokorpi, Kalle" userId="20486357-9ccc-4409-bc0b-ef60da3cad7d" providerId="ADAL" clId="{908CAFB5-4371-4E3B-8B39-74F6B4461CCB}" dt="2023-06-14T10:55:55.243" v="20" actId="1076"/>
          <ac:picMkLst>
            <pc:docMk/>
            <pc:sldMk cId="1913429146" sldId="257"/>
            <ac:picMk id="16" creationId="{615C4E8B-0A54-4983-A6C2-B4D9B6297B83}"/>
          </ac:picMkLst>
        </pc:picChg>
        <pc:picChg chg="mod">
          <ac:chgData name="Marjokorpi, Kalle" userId="20486357-9ccc-4409-bc0b-ef60da3cad7d" providerId="ADAL" clId="{908CAFB5-4371-4E3B-8B39-74F6B4461CCB}" dt="2023-06-14T10:56:25.295" v="33" actId="1076"/>
          <ac:picMkLst>
            <pc:docMk/>
            <pc:sldMk cId="1913429146" sldId="257"/>
            <ac:picMk id="18" creationId="{1DFFF00D-2A1C-4157-B4C2-F145B981B4D3}"/>
          </ac:picMkLst>
        </pc:picChg>
        <pc:picChg chg="mod">
          <ac:chgData name="Marjokorpi, Kalle" userId="20486357-9ccc-4409-bc0b-ef60da3cad7d" providerId="ADAL" clId="{908CAFB5-4371-4E3B-8B39-74F6B4461CCB}" dt="2023-06-14T10:55:46.281" v="17" actId="1076"/>
          <ac:picMkLst>
            <pc:docMk/>
            <pc:sldMk cId="1913429146" sldId="257"/>
            <ac:picMk id="26" creationId="{8C926B7F-E980-4A72-A9BE-81F2DBA723B3}"/>
          </ac:picMkLst>
        </pc:picChg>
        <pc:picChg chg="mod">
          <ac:chgData name="Marjokorpi, Kalle" userId="20486357-9ccc-4409-bc0b-ef60da3cad7d" providerId="ADAL" clId="{908CAFB5-4371-4E3B-8B39-74F6B4461CCB}" dt="2023-06-14T10:56:09.530" v="27" actId="1076"/>
          <ac:picMkLst>
            <pc:docMk/>
            <pc:sldMk cId="1913429146" sldId="257"/>
            <ac:picMk id="1028" creationId="{34AF6508-5302-4CC6-BE01-924B3C7E59DC}"/>
          </ac:picMkLst>
        </pc:picChg>
        <pc:picChg chg="mod">
          <ac:chgData name="Marjokorpi, Kalle" userId="20486357-9ccc-4409-bc0b-ef60da3cad7d" providerId="ADAL" clId="{908CAFB5-4371-4E3B-8B39-74F6B4461CCB}" dt="2023-06-14T10:56:16.348" v="30" actId="1076"/>
          <ac:picMkLst>
            <pc:docMk/>
            <pc:sldMk cId="1913429146" sldId="257"/>
            <ac:picMk id="1038" creationId="{A2F9BA49-6AAC-44B8-A1D6-0E73EC3B1035}"/>
          </ac:picMkLst>
        </pc:picChg>
        <pc:picChg chg="mod">
          <ac:chgData name="Marjokorpi, Kalle" userId="20486357-9ccc-4409-bc0b-ef60da3cad7d" providerId="ADAL" clId="{908CAFB5-4371-4E3B-8B39-74F6B4461CCB}" dt="2023-06-14T10:56:01.753" v="24" actId="1076"/>
          <ac:picMkLst>
            <pc:docMk/>
            <pc:sldMk cId="1913429146" sldId="257"/>
            <ac:picMk id="1049" creationId="{60945362-A3D3-4E53-A0AA-4841A3EA9A4F}"/>
          </ac:picMkLst>
        </pc:picChg>
        <pc:picChg chg="add mod">
          <ac:chgData name="Marjokorpi, Kalle" userId="20486357-9ccc-4409-bc0b-ef60da3cad7d" providerId="ADAL" clId="{908CAFB5-4371-4E3B-8B39-74F6B4461CCB}" dt="2023-06-14T10:57:31.219" v="68" actId="14100"/>
          <ac:picMkLst>
            <pc:docMk/>
            <pc:sldMk cId="1913429146" sldId="257"/>
            <ac:picMk id="1051" creationId="{01D04827-7F22-4398-9BBE-1785165C3130}"/>
          </ac:picMkLst>
        </pc:picChg>
        <pc:picChg chg="add mod">
          <ac:chgData name="Marjokorpi, Kalle" userId="20486357-9ccc-4409-bc0b-ef60da3cad7d" providerId="ADAL" clId="{908CAFB5-4371-4E3B-8B39-74F6B4461CCB}" dt="2023-06-14T10:57:59.291" v="82" actId="1076"/>
          <ac:picMkLst>
            <pc:docMk/>
            <pc:sldMk cId="1913429146" sldId="257"/>
            <ac:picMk id="1053" creationId="{2653F084-C819-4965-B5B9-87B2EFCBEE32}"/>
          </ac:picMkLst>
        </pc:picChg>
        <pc:picChg chg="add del mod">
          <ac:chgData name="Marjokorpi, Kalle" userId="20486357-9ccc-4409-bc0b-ef60da3cad7d" providerId="ADAL" clId="{908CAFB5-4371-4E3B-8B39-74F6B4461CCB}" dt="2023-06-14T10:58:40.661" v="97" actId="478"/>
          <ac:picMkLst>
            <pc:docMk/>
            <pc:sldMk cId="1913429146" sldId="257"/>
            <ac:picMk id="1055" creationId="{02F760FA-E530-4069-B27D-246A5FF1BEB9}"/>
          </ac:picMkLst>
        </pc:picChg>
        <pc:picChg chg="add mod">
          <ac:chgData name="Marjokorpi, Kalle" userId="20486357-9ccc-4409-bc0b-ef60da3cad7d" providerId="ADAL" clId="{908CAFB5-4371-4E3B-8B39-74F6B4461CCB}" dt="2023-06-14T10:58:41.733" v="98" actId="1076"/>
          <ac:picMkLst>
            <pc:docMk/>
            <pc:sldMk cId="1913429146" sldId="257"/>
            <ac:picMk id="1057" creationId="{1F0541F9-DB8E-4984-A9C8-8D8D2825E5A8}"/>
          </ac:picMkLst>
        </pc:picChg>
        <pc:picChg chg="add mod">
          <ac:chgData name="Marjokorpi, Kalle" userId="20486357-9ccc-4409-bc0b-ef60da3cad7d" providerId="ADAL" clId="{908CAFB5-4371-4E3B-8B39-74F6B4461CCB}" dt="2023-06-14T10:58:59.244" v="101" actId="1076"/>
          <ac:picMkLst>
            <pc:docMk/>
            <pc:sldMk cId="1913429146" sldId="257"/>
            <ac:picMk id="1059" creationId="{1F385239-C17D-43CF-A328-46EF8CADE258}"/>
          </ac:picMkLst>
        </pc:picChg>
        <pc:picChg chg="add mod">
          <ac:chgData name="Marjokorpi, Kalle" userId="20486357-9ccc-4409-bc0b-ef60da3cad7d" providerId="ADAL" clId="{908CAFB5-4371-4E3B-8B39-74F6B4461CCB}" dt="2023-06-14T11:00:47.521" v="188" actId="1076"/>
          <ac:picMkLst>
            <pc:docMk/>
            <pc:sldMk cId="1913429146" sldId="257"/>
            <ac:picMk id="1061" creationId="{A3F4B10E-676A-426E-A734-F104FFD9398D}"/>
          </ac:picMkLst>
        </pc:picChg>
        <pc:picChg chg="add mod">
          <ac:chgData name="Marjokorpi, Kalle" userId="20486357-9ccc-4409-bc0b-ef60da3cad7d" providerId="ADAL" clId="{908CAFB5-4371-4E3B-8B39-74F6B4461CCB}" dt="2023-06-14T11:01:42.007" v="212" actId="1076"/>
          <ac:picMkLst>
            <pc:docMk/>
            <pc:sldMk cId="1913429146" sldId="257"/>
            <ac:picMk id="1063" creationId="{7A38EF73-813F-45D2-B4B4-46A677510D42}"/>
          </ac:picMkLst>
        </pc:picChg>
        <pc:picChg chg="add del">
          <ac:chgData name="Marjokorpi, Kalle" userId="20486357-9ccc-4409-bc0b-ef60da3cad7d" providerId="ADAL" clId="{908CAFB5-4371-4E3B-8B39-74F6B4461CCB}" dt="2023-06-14T11:04:48.392" v="229"/>
          <ac:picMkLst>
            <pc:docMk/>
            <pc:sldMk cId="1913429146" sldId="257"/>
            <ac:picMk id="1065" creationId="{2E3533B9-792F-4AC2-A429-FB879C198581}"/>
          </ac:picMkLst>
        </pc:picChg>
        <pc:picChg chg="add mod">
          <ac:chgData name="Marjokorpi, Kalle" userId="20486357-9ccc-4409-bc0b-ef60da3cad7d" providerId="ADAL" clId="{908CAFB5-4371-4E3B-8B39-74F6B4461CCB}" dt="2023-06-14T11:05:19.732" v="234" actId="1076"/>
          <ac:picMkLst>
            <pc:docMk/>
            <pc:sldMk cId="1913429146" sldId="257"/>
            <ac:picMk id="1067" creationId="{4CD6EA23-7E6F-4F6D-A83D-96B5F09B37AF}"/>
          </ac:picMkLst>
        </pc:picChg>
      </pc:sldChg>
      <pc:sldChg chg="del">
        <pc:chgData name="Marjokorpi, Kalle" userId="20486357-9ccc-4409-bc0b-ef60da3cad7d" providerId="ADAL" clId="{908CAFB5-4371-4E3B-8B39-74F6B4461CCB}" dt="2023-06-14T11:09:18.823" v="256" actId="47"/>
        <pc:sldMkLst>
          <pc:docMk/>
          <pc:sldMk cId="490600852" sldId="258"/>
        </pc:sldMkLst>
      </pc:sldChg>
      <pc:sldChg chg="addSp delSp modSp add mod ord modAnim modNotesTx">
        <pc:chgData name="Marjokorpi, Kalle" userId="20486357-9ccc-4409-bc0b-ef60da3cad7d" providerId="ADAL" clId="{908CAFB5-4371-4E3B-8B39-74F6B4461CCB}" dt="2023-09-13T13:39:15.778" v="22671" actId="20577"/>
        <pc:sldMkLst>
          <pc:docMk/>
          <pc:sldMk cId="2675798670" sldId="258"/>
        </pc:sldMkLst>
        <pc:spChg chg="add mod">
          <ac:chgData name="Marjokorpi, Kalle" userId="20486357-9ccc-4409-bc0b-ef60da3cad7d" providerId="ADAL" clId="{908CAFB5-4371-4E3B-8B39-74F6B4461CCB}" dt="2023-09-01T13:41:01.156" v="15713" actId="1076"/>
          <ac:spMkLst>
            <pc:docMk/>
            <pc:sldMk cId="2675798670" sldId="258"/>
            <ac:spMk id="2" creationId="{1EF58AAD-EFC0-F32E-73FA-FD1662B2AAB9}"/>
          </ac:spMkLst>
        </pc:spChg>
        <pc:spChg chg="add mod topLvl">
          <ac:chgData name="Marjokorpi, Kalle" userId="20486357-9ccc-4409-bc0b-ef60da3cad7d" providerId="ADAL" clId="{908CAFB5-4371-4E3B-8B39-74F6B4461CCB}" dt="2023-09-01T14:18:09.364" v="16375" actId="165"/>
          <ac:spMkLst>
            <pc:docMk/>
            <pc:sldMk cId="2675798670" sldId="258"/>
            <ac:spMk id="3" creationId="{27C3678E-D153-500E-7C97-291B1390752F}"/>
          </ac:spMkLst>
        </pc:spChg>
        <pc:spChg chg="mod">
          <ac:chgData name="Marjokorpi, Kalle" userId="20486357-9ccc-4409-bc0b-ef60da3cad7d" providerId="ADAL" clId="{908CAFB5-4371-4E3B-8B39-74F6B4461CCB}" dt="2023-08-31T13:04:01.983" v="10826" actId="1076"/>
          <ac:spMkLst>
            <pc:docMk/>
            <pc:sldMk cId="2675798670" sldId="258"/>
            <ac:spMk id="4" creationId="{C20138F6-9CB8-856E-B3E7-C2689ABA98D7}"/>
          </ac:spMkLst>
        </pc:spChg>
        <pc:spChg chg="mod">
          <ac:chgData name="Marjokorpi, Kalle" userId="20486357-9ccc-4409-bc0b-ef60da3cad7d" providerId="ADAL" clId="{908CAFB5-4371-4E3B-8B39-74F6B4461CCB}" dt="2023-09-01T13:15:19.580" v="15331" actId="1076"/>
          <ac:spMkLst>
            <pc:docMk/>
            <pc:sldMk cId="2675798670" sldId="258"/>
            <ac:spMk id="5" creationId="{33AF3A06-DBB8-AEC2-AFEB-40338D11BA8A}"/>
          </ac:spMkLst>
        </pc:spChg>
        <pc:spChg chg="del mod">
          <ac:chgData name="Marjokorpi, Kalle" userId="20486357-9ccc-4409-bc0b-ef60da3cad7d" providerId="ADAL" clId="{908CAFB5-4371-4E3B-8B39-74F6B4461CCB}" dt="2023-09-01T13:45:18.794" v="15732" actId="478"/>
          <ac:spMkLst>
            <pc:docMk/>
            <pc:sldMk cId="2675798670" sldId="258"/>
            <ac:spMk id="6" creationId="{F82F64FF-68CA-DE9E-56E3-592003473B18}"/>
          </ac:spMkLst>
        </pc:spChg>
        <pc:spChg chg="mod topLvl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7" creationId="{C6546F91-920C-E94B-284E-75F3FA21AE56}"/>
          </ac:spMkLst>
        </pc:spChg>
        <pc:spChg chg="del mod">
          <ac:chgData name="Marjokorpi, Kalle" userId="20486357-9ccc-4409-bc0b-ef60da3cad7d" providerId="ADAL" clId="{908CAFB5-4371-4E3B-8B39-74F6B4461CCB}" dt="2023-09-01T13:45:21.116" v="15733" actId="478"/>
          <ac:spMkLst>
            <pc:docMk/>
            <pc:sldMk cId="2675798670" sldId="258"/>
            <ac:spMk id="8" creationId="{708C4AF6-4606-D792-5492-23608AA1E1A6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9" creationId="{178DBABA-70C1-193F-2319-92D39B953D2B}"/>
          </ac:spMkLst>
        </pc:spChg>
        <pc:spChg chg="mod or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10" creationId="{539D1603-6DF1-781C-5E15-FB13688FDBFC}"/>
          </ac:spMkLst>
        </pc:spChg>
        <pc:spChg chg="mo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11" creationId="{A076EE65-9211-C7EB-08FA-3158FD5BEBCD}"/>
          </ac:spMkLst>
        </pc:spChg>
        <pc:spChg chg="mod topLvl">
          <ac:chgData name="Marjokorpi, Kalle" userId="20486357-9ccc-4409-bc0b-ef60da3cad7d" providerId="ADAL" clId="{908CAFB5-4371-4E3B-8B39-74F6B4461CCB}" dt="2023-09-01T14:18:09.364" v="16375" actId="165"/>
          <ac:spMkLst>
            <pc:docMk/>
            <pc:sldMk cId="2675798670" sldId="258"/>
            <ac:spMk id="12" creationId="{7D0CF6BB-5504-1783-2A1A-9DAA842FEF30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13" creationId="{CBB9FBF5-5212-2DBF-8D91-89712DF1E31B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14" creationId="{18ABCDBA-BAF6-FB27-3B5D-882E0E002965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15" creationId="{27891445-FDB8-AE95-5482-AAE274587BFD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16" creationId="{91492F7D-1630-66C6-39AE-E9A7252CC499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17" creationId="{EB82E943-232E-16CE-6CD6-16D911F1085C}"/>
          </ac:spMkLst>
        </pc:spChg>
        <pc:spChg chg="mod topLvl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18" creationId="{C9D10F75-400E-DBF7-513F-6961F90395AF}"/>
          </ac:spMkLst>
        </pc:spChg>
        <pc:spChg chg="mod topLvl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19" creationId="{49BCDC38-F798-60D6-0C5A-BE847C41D533}"/>
          </ac:spMkLst>
        </pc:spChg>
        <pc:spChg chg="mo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20" creationId="{FFC1947E-8153-D0B9-1AE7-556E69CA88B1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21" creationId="{4B807139-D9EA-05D5-7B40-C5372E669748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22" creationId="{A2DCBFBF-FA97-48E3-B33F-AEB535AC7BE9}"/>
          </ac:spMkLst>
        </pc:spChg>
        <pc:spChg chg="mod or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23" creationId="{6564D0C6-8B09-986E-C884-29FEDFBF6BC9}"/>
          </ac:spMkLst>
        </pc:spChg>
        <pc:spChg chg="mod topLvl">
          <ac:chgData name="Marjokorpi, Kalle" userId="20486357-9ccc-4409-bc0b-ef60da3cad7d" providerId="ADAL" clId="{908CAFB5-4371-4E3B-8B39-74F6B4461CCB}" dt="2023-09-01T14:18:09.364" v="16375" actId="165"/>
          <ac:spMkLst>
            <pc:docMk/>
            <pc:sldMk cId="2675798670" sldId="258"/>
            <ac:spMk id="24" creationId="{A0904780-EF84-F142-66A7-F92E80BFC378}"/>
          </ac:spMkLst>
        </pc:spChg>
        <pc:spChg chg="mod">
          <ac:chgData name="Marjokorpi, Kalle" userId="20486357-9ccc-4409-bc0b-ef60da3cad7d" providerId="ADAL" clId="{908CAFB5-4371-4E3B-8B39-74F6B4461CCB}" dt="2023-09-01T13:15:31.776" v="15340" actId="113"/>
          <ac:spMkLst>
            <pc:docMk/>
            <pc:sldMk cId="2675798670" sldId="258"/>
            <ac:spMk id="25" creationId="{86549661-04CD-04F7-EBE1-F38F4346D69F}"/>
          </ac:spMkLst>
        </pc:spChg>
        <pc:spChg chg="mod">
          <ac:chgData name="Marjokorpi, Kalle" userId="20486357-9ccc-4409-bc0b-ef60da3cad7d" providerId="ADAL" clId="{908CAFB5-4371-4E3B-8B39-74F6B4461CCB}" dt="2023-09-01T13:15:29.135" v="15339" actId="113"/>
          <ac:spMkLst>
            <pc:docMk/>
            <pc:sldMk cId="2675798670" sldId="258"/>
            <ac:spMk id="26" creationId="{AF7B85D4-E9D0-D105-28F6-B59E92D32C89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27" creationId="{51B1F41D-1231-2DC2-7269-45E39097ABED}"/>
          </ac:spMkLst>
        </pc:spChg>
        <pc:spChg chg="mod topLvl">
          <ac:chgData name="Marjokorpi, Kalle" userId="20486357-9ccc-4409-bc0b-ef60da3cad7d" providerId="ADAL" clId="{908CAFB5-4371-4E3B-8B39-74F6B4461CCB}" dt="2023-09-04T07:43:06.745" v="20224" actId="1076"/>
          <ac:spMkLst>
            <pc:docMk/>
            <pc:sldMk cId="2675798670" sldId="258"/>
            <ac:spMk id="28" creationId="{60F954AE-D6DF-FCB3-C77B-44A28BF41669}"/>
          </ac:spMkLst>
        </pc:spChg>
        <pc:spChg chg="del mod">
          <ac:chgData name="Marjokorpi, Kalle" userId="20486357-9ccc-4409-bc0b-ef60da3cad7d" providerId="ADAL" clId="{908CAFB5-4371-4E3B-8B39-74F6B4461CCB}" dt="2023-09-01T13:43:18.757" v="15720" actId="478"/>
          <ac:spMkLst>
            <pc:docMk/>
            <pc:sldMk cId="2675798670" sldId="258"/>
            <ac:spMk id="29" creationId="{69E579E9-A65D-5AF4-436C-4977BFC83107}"/>
          </ac:spMkLst>
        </pc:spChg>
        <pc:spChg chg="mod topLvl">
          <ac:chgData name="Marjokorpi, Kalle" userId="20486357-9ccc-4409-bc0b-ef60da3cad7d" providerId="ADAL" clId="{908CAFB5-4371-4E3B-8B39-74F6B4461CCB}" dt="2023-09-01T14:21:44.790" v="16470" actId="1076"/>
          <ac:spMkLst>
            <pc:docMk/>
            <pc:sldMk cId="2675798670" sldId="258"/>
            <ac:spMk id="30" creationId="{103AC638-ED5E-1654-31ED-9C843098B058}"/>
          </ac:spMkLst>
        </pc:spChg>
        <pc:spChg chg="del mod">
          <ac:chgData name="Marjokorpi, Kalle" userId="20486357-9ccc-4409-bc0b-ef60da3cad7d" providerId="ADAL" clId="{908CAFB5-4371-4E3B-8B39-74F6B4461CCB}" dt="2023-09-01T13:43:22.701" v="15721" actId="478"/>
          <ac:spMkLst>
            <pc:docMk/>
            <pc:sldMk cId="2675798670" sldId="258"/>
            <ac:spMk id="31" creationId="{4425A250-2AD4-D338-C78D-8B1F84E62E1D}"/>
          </ac:spMkLst>
        </pc:spChg>
        <pc:spChg chg="mod topLvl">
          <ac:chgData name="Marjokorpi, Kalle" userId="20486357-9ccc-4409-bc0b-ef60da3cad7d" providerId="ADAL" clId="{908CAFB5-4371-4E3B-8B39-74F6B4461CCB}" dt="2023-09-04T07:42:35.863" v="20206" actId="1076"/>
          <ac:spMkLst>
            <pc:docMk/>
            <pc:sldMk cId="2675798670" sldId="258"/>
            <ac:spMk id="32" creationId="{734306C6-B789-9D2D-8DD8-0EDB64041E86}"/>
          </ac:spMkLst>
        </pc:spChg>
        <pc:spChg chg="mod topLvl">
          <ac:chgData name="Marjokorpi, Kalle" userId="20486357-9ccc-4409-bc0b-ef60da3cad7d" providerId="ADAL" clId="{908CAFB5-4371-4E3B-8B39-74F6B4461CCB}" dt="2023-09-01T14:21:56.811" v="16475" actId="1076"/>
          <ac:spMkLst>
            <pc:docMk/>
            <pc:sldMk cId="2675798670" sldId="258"/>
            <ac:spMk id="33" creationId="{1AC8071E-0391-8391-409D-8103365B5B7C}"/>
          </ac:spMkLst>
        </pc:spChg>
        <pc:spChg chg="mod topLvl">
          <ac:chgData name="Marjokorpi, Kalle" userId="20486357-9ccc-4409-bc0b-ef60da3cad7d" providerId="ADAL" clId="{908CAFB5-4371-4E3B-8B39-74F6B4461CCB}" dt="2023-09-01T14:23:09.948" v="16484" actId="14100"/>
          <ac:spMkLst>
            <pc:docMk/>
            <pc:sldMk cId="2675798670" sldId="258"/>
            <ac:spMk id="34" creationId="{8B76DA18-5E94-00FD-4F9B-E268EAF5A7EA}"/>
          </ac:spMkLst>
        </pc:spChg>
        <pc:spChg chg="mod topLvl">
          <ac:chgData name="Marjokorpi, Kalle" userId="20486357-9ccc-4409-bc0b-ef60da3cad7d" providerId="ADAL" clId="{908CAFB5-4371-4E3B-8B39-74F6B4461CCB}" dt="2023-09-01T14:18:42.414" v="16382" actId="164"/>
          <ac:spMkLst>
            <pc:docMk/>
            <pc:sldMk cId="2675798670" sldId="258"/>
            <ac:spMk id="35" creationId="{4D57D810-A6EB-C605-1591-331FBAA0D8B4}"/>
          </ac:spMkLst>
        </pc:spChg>
        <pc:spChg chg="del mod">
          <ac:chgData name="Marjokorpi, Kalle" userId="20486357-9ccc-4409-bc0b-ef60da3cad7d" providerId="ADAL" clId="{908CAFB5-4371-4E3B-8B39-74F6B4461CCB}" dt="2023-09-01T13:43:24.674" v="15722" actId="478"/>
          <ac:spMkLst>
            <pc:docMk/>
            <pc:sldMk cId="2675798670" sldId="258"/>
            <ac:spMk id="36" creationId="{299BB71F-3D81-3901-B78B-4671B6847860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37" creationId="{FBB576AC-BEDB-16DB-1E4D-5BE1D17552A1}"/>
          </ac:spMkLst>
        </pc:spChg>
        <pc:spChg chg="del mod">
          <ac:chgData name="Marjokorpi, Kalle" userId="20486357-9ccc-4409-bc0b-ef60da3cad7d" providerId="ADAL" clId="{908CAFB5-4371-4E3B-8B39-74F6B4461CCB}" dt="2023-09-01T13:43:17.289" v="15719" actId="478"/>
          <ac:spMkLst>
            <pc:docMk/>
            <pc:sldMk cId="2675798670" sldId="258"/>
            <ac:spMk id="38" creationId="{D1182CC4-2113-7710-C580-BA35E40C49BE}"/>
          </ac:spMkLst>
        </pc:spChg>
        <pc:spChg chg="mod topLvl">
          <ac:chgData name="Marjokorpi, Kalle" userId="20486357-9ccc-4409-bc0b-ef60da3cad7d" providerId="ADAL" clId="{908CAFB5-4371-4E3B-8B39-74F6B4461CCB}" dt="2023-09-01T14:14:08.209" v="16307" actId="164"/>
          <ac:spMkLst>
            <pc:docMk/>
            <pc:sldMk cId="2675798670" sldId="258"/>
            <ac:spMk id="39" creationId="{E1356A29-E022-997D-4F06-DD311469AC5B}"/>
          </ac:spMkLst>
        </pc:spChg>
        <pc:spChg chg="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40" creationId="{385D7012-779C-82C5-CD37-1EB31F9A74C7}"/>
          </ac:spMkLst>
        </pc:spChg>
        <pc:spChg chg="add mod">
          <ac:chgData name="Marjokorpi, Kalle" userId="20486357-9ccc-4409-bc0b-ef60da3cad7d" providerId="ADAL" clId="{908CAFB5-4371-4E3B-8B39-74F6B4461CCB}" dt="2023-09-01T14:09:39.566" v="16210" actId="20577"/>
          <ac:spMkLst>
            <pc:docMk/>
            <pc:sldMk cId="2675798670" sldId="258"/>
            <ac:spMk id="51" creationId="{4E476E62-BCB7-A955-0963-39B37C4290B4}"/>
          </ac:spMkLst>
        </pc:spChg>
        <pc:spChg chg="add mod">
          <ac:chgData name="Marjokorpi, Kalle" userId="20486357-9ccc-4409-bc0b-ef60da3cad7d" providerId="ADAL" clId="{908CAFB5-4371-4E3B-8B39-74F6B4461CCB}" dt="2023-09-01T14:09:40.417" v="16211" actId="1076"/>
          <ac:spMkLst>
            <pc:docMk/>
            <pc:sldMk cId="2675798670" sldId="258"/>
            <ac:spMk id="52" creationId="{8E76A6DA-5034-517C-593E-FF88CA682D17}"/>
          </ac:spMkLst>
        </pc:spChg>
        <pc:spChg chg="add mod">
          <ac:chgData name="Marjokorpi, Kalle" userId="20486357-9ccc-4409-bc0b-ef60da3cad7d" providerId="ADAL" clId="{908CAFB5-4371-4E3B-8B39-74F6B4461CCB}" dt="2023-09-01T14:22:04.835" v="16476" actId="164"/>
          <ac:spMkLst>
            <pc:docMk/>
            <pc:sldMk cId="2675798670" sldId="258"/>
            <ac:spMk id="56" creationId="{7ED25FCB-47DF-1D83-C7C4-4F7267D28945}"/>
          </ac:spMkLst>
        </pc:spChg>
        <pc:spChg chg="add mod">
          <ac:chgData name="Marjokorpi, Kalle" userId="20486357-9ccc-4409-bc0b-ef60da3cad7d" providerId="ADAL" clId="{908CAFB5-4371-4E3B-8B39-74F6B4461CCB}" dt="2023-09-01T14:22:09.619" v="16477" actId="164"/>
          <ac:spMkLst>
            <pc:docMk/>
            <pc:sldMk cId="2675798670" sldId="258"/>
            <ac:spMk id="57" creationId="{9684163D-DABE-F225-4AA2-3ABD13BFD69D}"/>
          </ac:spMkLst>
        </pc:spChg>
        <pc:spChg chg="add mod topLvl">
          <ac:chgData name="Marjokorpi, Kalle" userId="20486357-9ccc-4409-bc0b-ef60da3cad7d" providerId="ADAL" clId="{908CAFB5-4371-4E3B-8B39-74F6B4461CCB}" dt="2023-09-01T14:18:17.469" v="16376" actId="164"/>
          <ac:spMkLst>
            <pc:docMk/>
            <pc:sldMk cId="2675798670" sldId="258"/>
            <ac:spMk id="58" creationId="{08D7FC42-217F-4ADB-CD80-C88B28609ED2}"/>
          </ac:spMkLst>
        </pc:spChg>
        <pc:spChg chg="add mod topLvl">
          <ac:chgData name="Marjokorpi, Kalle" userId="20486357-9ccc-4409-bc0b-ef60da3cad7d" providerId="ADAL" clId="{908CAFB5-4371-4E3B-8B39-74F6B4461CCB}" dt="2023-09-01T14:24:04.616" v="16504" actId="1076"/>
          <ac:spMkLst>
            <pc:docMk/>
            <pc:sldMk cId="2675798670" sldId="258"/>
            <ac:spMk id="59" creationId="{CCF26E87-F696-23EC-C4A1-C7EB2BE34490}"/>
          </ac:spMkLst>
        </pc:spChg>
        <pc:spChg chg="add del mod">
          <ac:chgData name="Marjokorpi, Kalle" userId="20486357-9ccc-4409-bc0b-ef60da3cad7d" providerId="ADAL" clId="{908CAFB5-4371-4E3B-8B39-74F6B4461CCB}" dt="2023-09-01T14:24:00.495" v="16503" actId="478"/>
          <ac:spMkLst>
            <pc:docMk/>
            <pc:sldMk cId="2675798670" sldId="258"/>
            <ac:spMk id="63" creationId="{DBE72D10-31A3-1550-421A-5EF90CB841CB}"/>
          </ac:spMkLst>
        </pc:spChg>
        <pc:spChg chg="add mod">
          <ac:chgData name="Marjokorpi, Kalle" userId="20486357-9ccc-4409-bc0b-ef60da3cad7d" providerId="ADAL" clId="{908CAFB5-4371-4E3B-8B39-74F6B4461CCB}" dt="2023-09-04T07:43:22.244" v="20268" actId="20577"/>
          <ac:spMkLst>
            <pc:docMk/>
            <pc:sldMk cId="2675798670" sldId="258"/>
            <ac:spMk id="67" creationId="{27ED6A57-CD59-DA18-4657-84F9F6C3FD88}"/>
          </ac:spMkLst>
        </pc:spChg>
        <pc:spChg chg="add mod">
          <ac:chgData name="Marjokorpi, Kalle" userId="20486357-9ccc-4409-bc0b-ef60da3cad7d" providerId="ADAL" clId="{908CAFB5-4371-4E3B-8B39-74F6B4461CCB}" dt="2023-09-01T14:22:19.228" v="16479" actId="164"/>
          <ac:spMkLst>
            <pc:docMk/>
            <pc:sldMk cId="2675798670" sldId="258"/>
            <ac:spMk id="68" creationId="{52940091-4883-640C-CD49-9E93760D859D}"/>
          </ac:spMkLst>
        </pc:spChg>
        <pc:spChg chg="add mod">
          <ac:chgData name="Marjokorpi, Kalle" userId="20486357-9ccc-4409-bc0b-ef60da3cad7d" providerId="ADAL" clId="{908CAFB5-4371-4E3B-8B39-74F6B4461CCB}" dt="2023-09-04T07:42:55.218" v="20223" actId="14100"/>
          <ac:spMkLst>
            <pc:docMk/>
            <pc:sldMk cId="2675798670" sldId="258"/>
            <ac:spMk id="73" creationId="{2AA65804-1674-EB44-91FC-C7E0F9165E44}"/>
          </ac:spMkLst>
        </pc:spChg>
        <pc:grpChg chg="add del mod">
          <ac:chgData name="Marjokorpi, Kalle" userId="20486357-9ccc-4409-bc0b-ef60da3cad7d" providerId="ADAL" clId="{908CAFB5-4371-4E3B-8B39-74F6B4461CCB}" dt="2023-08-28T14:54:08.489" v="9092" actId="165"/>
          <ac:grpSpMkLst>
            <pc:docMk/>
            <pc:sldMk cId="2675798670" sldId="258"/>
            <ac:grpSpMk id="2" creationId="{749A5057-6935-AA57-1754-96A650FD42DF}"/>
          </ac:grpSpMkLst>
        </pc:grpChg>
        <pc:grpChg chg="add mod">
          <ac:chgData name="Marjokorpi, Kalle" userId="20486357-9ccc-4409-bc0b-ef60da3cad7d" providerId="ADAL" clId="{908CAFB5-4371-4E3B-8B39-74F6B4461CCB}" dt="2023-09-01T14:09:39.566" v="16210" actId="20577"/>
          <ac:grpSpMkLst>
            <pc:docMk/>
            <pc:sldMk cId="2675798670" sldId="258"/>
            <ac:grpSpMk id="41" creationId="{79A844B5-FA18-F974-47C7-E106F4C25AC0}"/>
          </ac:grpSpMkLst>
        </pc:grpChg>
        <pc:grpChg chg="add del mod">
          <ac:chgData name="Marjokorpi, Kalle" userId="20486357-9ccc-4409-bc0b-ef60da3cad7d" providerId="ADAL" clId="{908CAFB5-4371-4E3B-8B39-74F6B4461CCB}" dt="2023-09-01T14:14:03.601" v="16306" actId="165"/>
          <ac:grpSpMkLst>
            <pc:docMk/>
            <pc:sldMk cId="2675798670" sldId="258"/>
            <ac:grpSpMk id="42" creationId="{8BBA01ED-DB93-501D-CFCE-D3B2938A20B0}"/>
          </ac:grpSpMkLst>
        </pc:grpChg>
        <pc:grpChg chg="add del mod">
          <ac:chgData name="Marjokorpi, Kalle" userId="20486357-9ccc-4409-bc0b-ef60da3cad7d" providerId="ADAL" clId="{908CAFB5-4371-4E3B-8B39-74F6B4461CCB}" dt="2023-09-01T14:15:01.057" v="16311" actId="165"/>
          <ac:grpSpMkLst>
            <pc:docMk/>
            <pc:sldMk cId="2675798670" sldId="258"/>
            <ac:grpSpMk id="43" creationId="{4C07A879-FD17-8530-2A72-44061D95EDCD}"/>
          </ac:grpSpMkLst>
        </pc:grpChg>
        <pc:grpChg chg="add del mod">
          <ac:chgData name="Marjokorpi, Kalle" userId="20486357-9ccc-4409-bc0b-ef60da3cad7d" providerId="ADAL" clId="{908CAFB5-4371-4E3B-8B39-74F6B4461CCB}" dt="2023-09-01T13:47:14.990" v="15777" actId="165"/>
          <ac:grpSpMkLst>
            <pc:docMk/>
            <pc:sldMk cId="2675798670" sldId="258"/>
            <ac:grpSpMk id="44" creationId="{4315E47A-02E8-89F6-D51C-58A36C8E8EF5}"/>
          </ac:grpSpMkLst>
        </pc:grpChg>
        <pc:grpChg chg="add del mod">
          <ac:chgData name="Marjokorpi, Kalle" userId="20486357-9ccc-4409-bc0b-ef60da3cad7d" providerId="ADAL" clId="{908CAFB5-4371-4E3B-8B39-74F6B4461CCB}" dt="2023-09-01T14:16:09.831" v="16326" actId="165"/>
          <ac:grpSpMkLst>
            <pc:docMk/>
            <pc:sldMk cId="2675798670" sldId="258"/>
            <ac:grpSpMk id="45" creationId="{7C2C871B-44B1-41E7-78F3-5A945BAA6352}"/>
          </ac:grpSpMkLst>
        </pc:grpChg>
        <pc:grpChg chg="add del mod">
          <ac:chgData name="Marjokorpi, Kalle" userId="20486357-9ccc-4409-bc0b-ef60da3cad7d" providerId="ADAL" clId="{908CAFB5-4371-4E3B-8B39-74F6B4461CCB}" dt="2023-09-01T14:18:37.753" v="16381" actId="165"/>
          <ac:grpSpMkLst>
            <pc:docMk/>
            <pc:sldMk cId="2675798670" sldId="258"/>
            <ac:grpSpMk id="46" creationId="{DC874176-DDE4-B7FE-9181-2D49BF822912}"/>
          </ac:grpSpMkLst>
        </pc:grpChg>
        <pc:grpChg chg="add mod">
          <ac:chgData name="Marjokorpi, Kalle" userId="20486357-9ccc-4409-bc0b-ef60da3cad7d" providerId="ADAL" clId="{908CAFB5-4371-4E3B-8B39-74F6B4461CCB}" dt="2023-09-01T13:47:08.551" v="15775" actId="164"/>
          <ac:grpSpMkLst>
            <pc:docMk/>
            <pc:sldMk cId="2675798670" sldId="258"/>
            <ac:grpSpMk id="47" creationId="{FC2E348E-1CD5-5319-CC54-2D2D825C33D9}"/>
          </ac:grpSpMkLst>
        </pc:grpChg>
        <pc:grpChg chg="add del mod">
          <ac:chgData name="Marjokorpi, Kalle" userId="20486357-9ccc-4409-bc0b-ef60da3cad7d" providerId="ADAL" clId="{908CAFB5-4371-4E3B-8B39-74F6B4461CCB}" dt="2023-09-01T13:47:25.356" v="15779" actId="165"/>
          <ac:grpSpMkLst>
            <pc:docMk/>
            <pc:sldMk cId="2675798670" sldId="258"/>
            <ac:grpSpMk id="48" creationId="{24E4C582-0B10-81EC-532A-3E82125C786F}"/>
          </ac:grpSpMkLst>
        </pc:grpChg>
        <pc:grpChg chg="add del mod topLvl">
          <ac:chgData name="Marjokorpi, Kalle" userId="20486357-9ccc-4409-bc0b-ef60da3cad7d" providerId="ADAL" clId="{908CAFB5-4371-4E3B-8B39-74F6B4461CCB}" dt="2023-09-01T14:18:17.469" v="16376" actId="164"/>
          <ac:grpSpMkLst>
            <pc:docMk/>
            <pc:sldMk cId="2675798670" sldId="258"/>
            <ac:grpSpMk id="49" creationId="{039D5183-E3B6-7CEA-F859-10A86C3B002D}"/>
          </ac:grpSpMkLst>
        </pc:grpChg>
        <pc:grpChg chg="add del mod">
          <ac:chgData name="Marjokorpi, Kalle" userId="20486357-9ccc-4409-bc0b-ef60da3cad7d" providerId="ADAL" clId="{908CAFB5-4371-4E3B-8B39-74F6B4461CCB}" dt="2023-09-01T14:15:58.720" v="16325" actId="165"/>
          <ac:grpSpMkLst>
            <pc:docMk/>
            <pc:sldMk cId="2675798670" sldId="258"/>
            <ac:grpSpMk id="50" creationId="{8849C331-8080-DBE4-5BCD-BAB9CA198052}"/>
          </ac:grpSpMkLst>
        </pc:grpChg>
        <pc:grpChg chg="add mod">
          <ac:chgData name="Marjokorpi, Kalle" userId="20486357-9ccc-4409-bc0b-ef60da3cad7d" providerId="ADAL" clId="{908CAFB5-4371-4E3B-8B39-74F6B4461CCB}" dt="2023-09-01T14:22:04.835" v="16476" actId="164"/>
          <ac:grpSpMkLst>
            <pc:docMk/>
            <pc:sldMk cId="2675798670" sldId="258"/>
            <ac:grpSpMk id="53" creationId="{944EA918-47A3-7A64-4F21-BC64B9F332C6}"/>
          </ac:grpSpMkLst>
        </pc:grpChg>
        <pc:grpChg chg="add mod">
          <ac:chgData name="Marjokorpi, Kalle" userId="20486357-9ccc-4409-bc0b-ef60da3cad7d" providerId="ADAL" clId="{908CAFB5-4371-4E3B-8B39-74F6B4461CCB}" dt="2023-09-01T14:22:09.619" v="16477" actId="164"/>
          <ac:grpSpMkLst>
            <pc:docMk/>
            <pc:sldMk cId="2675798670" sldId="258"/>
            <ac:grpSpMk id="60" creationId="{E4988291-82EC-3A96-A130-C6511857CE72}"/>
          </ac:grpSpMkLst>
        </pc:grpChg>
        <pc:grpChg chg="add del mod">
          <ac:chgData name="Marjokorpi, Kalle" userId="20486357-9ccc-4409-bc0b-ef60da3cad7d" providerId="ADAL" clId="{908CAFB5-4371-4E3B-8B39-74F6B4461CCB}" dt="2023-09-01T14:18:09.364" v="16375" actId="165"/>
          <ac:grpSpMkLst>
            <pc:docMk/>
            <pc:sldMk cId="2675798670" sldId="258"/>
            <ac:grpSpMk id="61" creationId="{157B9BE9-B877-D475-CF33-35AA52425D95}"/>
          </ac:grpSpMkLst>
        </pc:grpChg>
        <pc:grpChg chg="add del mod">
          <ac:chgData name="Marjokorpi, Kalle" userId="20486357-9ccc-4409-bc0b-ef60da3cad7d" providerId="ADAL" clId="{908CAFB5-4371-4E3B-8B39-74F6B4461CCB}" dt="2023-09-01T14:18:04.052" v="16374" actId="165"/>
          <ac:grpSpMkLst>
            <pc:docMk/>
            <pc:sldMk cId="2675798670" sldId="258"/>
            <ac:grpSpMk id="62" creationId="{187E433C-A9B1-B9CC-F259-0D3D8BF4CA2D}"/>
          </ac:grpSpMkLst>
        </pc:grpChg>
        <pc:grpChg chg="add mod">
          <ac:chgData name="Marjokorpi, Kalle" userId="20486357-9ccc-4409-bc0b-ef60da3cad7d" providerId="ADAL" clId="{908CAFB5-4371-4E3B-8B39-74F6B4461CCB}" dt="2023-09-01T14:22:15.558" v="16478" actId="164"/>
          <ac:grpSpMkLst>
            <pc:docMk/>
            <pc:sldMk cId="2675798670" sldId="258"/>
            <ac:grpSpMk id="64" creationId="{6DCBFB97-A0F3-F6C9-9568-102B9354F21A}"/>
          </ac:grpSpMkLst>
        </pc:grpChg>
        <pc:grpChg chg="add del mod">
          <ac:chgData name="Marjokorpi, Kalle" userId="20486357-9ccc-4409-bc0b-ef60da3cad7d" providerId="ADAL" clId="{908CAFB5-4371-4E3B-8B39-74F6B4461CCB}" dt="2023-09-01T14:18:34.807" v="16380" actId="165"/>
          <ac:grpSpMkLst>
            <pc:docMk/>
            <pc:sldMk cId="2675798670" sldId="258"/>
            <ac:grpSpMk id="65" creationId="{BE2D4695-9C4E-BE6E-5CDC-59B79EDEDA09}"/>
          </ac:grpSpMkLst>
        </pc:grpChg>
        <pc:grpChg chg="add mod">
          <ac:chgData name="Marjokorpi, Kalle" userId="20486357-9ccc-4409-bc0b-ef60da3cad7d" providerId="ADAL" clId="{908CAFB5-4371-4E3B-8B39-74F6B4461CCB}" dt="2023-09-01T14:22:19.228" v="16479" actId="164"/>
          <ac:grpSpMkLst>
            <pc:docMk/>
            <pc:sldMk cId="2675798670" sldId="258"/>
            <ac:grpSpMk id="66" creationId="{AACB645D-F939-9716-F456-076A11BE46F7}"/>
          </ac:grpSpMkLst>
        </pc:grpChg>
        <pc:grpChg chg="add mod">
          <ac:chgData name="Marjokorpi, Kalle" userId="20486357-9ccc-4409-bc0b-ef60da3cad7d" providerId="ADAL" clId="{908CAFB5-4371-4E3B-8B39-74F6B4461CCB}" dt="2023-09-01T14:22:04.835" v="16476" actId="164"/>
          <ac:grpSpMkLst>
            <pc:docMk/>
            <pc:sldMk cId="2675798670" sldId="258"/>
            <ac:grpSpMk id="69" creationId="{C419D6D7-9BC0-6993-ADD3-5539EEA2524E}"/>
          </ac:grpSpMkLst>
        </pc:grpChg>
        <pc:grpChg chg="add mod">
          <ac:chgData name="Marjokorpi, Kalle" userId="20486357-9ccc-4409-bc0b-ef60da3cad7d" providerId="ADAL" clId="{908CAFB5-4371-4E3B-8B39-74F6B4461CCB}" dt="2023-09-01T14:22:09.619" v="16477" actId="164"/>
          <ac:grpSpMkLst>
            <pc:docMk/>
            <pc:sldMk cId="2675798670" sldId="258"/>
            <ac:grpSpMk id="70" creationId="{F23DE050-2C0E-A2F0-8EE1-3CF6DBCBED58}"/>
          </ac:grpSpMkLst>
        </pc:grpChg>
        <pc:grpChg chg="add mod">
          <ac:chgData name="Marjokorpi, Kalle" userId="20486357-9ccc-4409-bc0b-ef60da3cad7d" providerId="ADAL" clId="{908CAFB5-4371-4E3B-8B39-74F6B4461CCB}" dt="2023-09-01T14:24:12.810" v="16505" actId="164"/>
          <ac:grpSpMkLst>
            <pc:docMk/>
            <pc:sldMk cId="2675798670" sldId="258"/>
            <ac:grpSpMk id="71" creationId="{F3FC3D6D-8B96-3C1A-BAB5-DFF0F046DB10}"/>
          </ac:grpSpMkLst>
        </pc:grpChg>
        <pc:grpChg chg="add mod">
          <ac:chgData name="Marjokorpi, Kalle" userId="20486357-9ccc-4409-bc0b-ef60da3cad7d" providerId="ADAL" clId="{908CAFB5-4371-4E3B-8B39-74F6B4461CCB}" dt="2023-09-01T14:24:31.928" v="16513" actId="1076"/>
          <ac:grpSpMkLst>
            <pc:docMk/>
            <pc:sldMk cId="2675798670" sldId="258"/>
            <ac:grpSpMk id="72" creationId="{E9510AE2-CC27-973A-49FC-A244816BA99E}"/>
          </ac:grpSpMkLst>
        </pc:grpChg>
        <pc:grpChg chg="add mod">
          <ac:chgData name="Marjokorpi, Kalle" userId="20486357-9ccc-4409-bc0b-ef60da3cad7d" providerId="ADAL" clId="{908CAFB5-4371-4E3B-8B39-74F6B4461CCB}" dt="2023-09-01T14:24:12.810" v="16505" actId="164"/>
          <ac:grpSpMkLst>
            <pc:docMk/>
            <pc:sldMk cId="2675798670" sldId="258"/>
            <ac:grpSpMk id="74" creationId="{1CB982FC-A71E-8CD4-44D3-C335F1416926}"/>
          </ac:grpSpMkLst>
        </pc:grpChg>
        <pc:picChg chg="add del mod">
          <ac:chgData name="Marjokorpi, Kalle" userId="20486357-9ccc-4409-bc0b-ef60da3cad7d" providerId="ADAL" clId="{908CAFB5-4371-4E3B-8B39-74F6B4461CCB}" dt="2023-08-03T08:49:53.963" v="3610" actId="478"/>
          <ac:picMkLst>
            <pc:docMk/>
            <pc:sldMk cId="2675798670" sldId="258"/>
            <ac:picMk id="2" creationId="{D63C149D-576A-2E8A-6910-8C5F69FB6D33}"/>
          </ac:picMkLst>
        </pc:picChg>
        <pc:picChg chg="add del mod">
          <ac:chgData name="Marjokorpi, Kalle" userId="20486357-9ccc-4409-bc0b-ef60da3cad7d" providerId="ADAL" clId="{908CAFB5-4371-4E3B-8B39-74F6B4461CCB}" dt="2023-09-01T14:10:26.840" v="16223" actId="478"/>
          <ac:picMkLst>
            <pc:docMk/>
            <pc:sldMk cId="2675798670" sldId="258"/>
            <ac:picMk id="55" creationId="{67081732-091F-0160-9FB7-C20CB1B25DB1}"/>
          </ac:picMkLst>
        </pc:picChg>
      </pc:sldChg>
      <pc:sldChg chg="del">
        <pc:chgData name="Marjokorpi, Kalle" userId="20486357-9ccc-4409-bc0b-ef60da3cad7d" providerId="ADAL" clId="{908CAFB5-4371-4E3B-8B39-74F6B4461CCB}" dt="2023-06-14T11:09:18.170" v="255" actId="47"/>
        <pc:sldMkLst>
          <pc:docMk/>
          <pc:sldMk cId="3355495236" sldId="259"/>
        </pc:sldMkLst>
      </pc:sldChg>
      <pc:sldChg chg="addSp delSp modSp del mod modClrScheme chgLayout">
        <pc:chgData name="Marjokorpi, Kalle" userId="20486357-9ccc-4409-bc0b-ef60da3cad7d" providerId="ADAL" clId="{908CAFB5-4371-4E3B-8B39-74F6B4461CCB}" dt="2023-07-28T06:09:15.791" v="908" actId="47"/>
        <pc:sldMkLst>
          <pc:docMk/>
          <pc:sldMk cId="1380404975" sldId="260"/>
        </pc:sldMkLst>
        <pc:spChg chg="add del mod">
          <ac:chgData name="Marjokorpi, Kalle" userId="20486357-9ccc-4409-bc0b-ef60da3cad7d" providerId="ADAL" clId="{908CAFB5-4371-4E3B-8B39-74F6B4461CCB}" dt="2023-07-28T05:04:54.755" v="697" actId="20577"/>
          <ac:spMkLst>
            <pc:docMk/>
            <pc:sldMk cId="1380404975" sldId="260"/>
            <ac:spMk id="2" creationId="{F8C4B6F9-E785-4264-8D28-37F9D7933DA1}"/>
          </ac:spMkLst>
        </pc:spChg>
        <pc:spChg chg="add del">
          <ac:chgData name="Marjokorpi, Kalle" userId="20486357-9ccc-4409-bc0b-ef60da3cad7d" providerId="ADAL" clId="{908CAFB5-4371-4E3B-8B39-74F6B4461CCB}" dt="2023-06-19T12:45:34.162" v="341" actId="700"/>
          <ac:spMkLst>
            <pc:docMk/>
            <pc:sldMk cId="1380404975" sldId="260"/>
            <ac:spMk id="3" creationId="{01453A2D-B839-4007-9544-2E5C29CA2661}"/>
          </ac:spMkLst>
        </pc:spChg>
        <pc:spChg chg="add del">
          <ac:chgData name="Marjokorpi, Kalle" userId="20486357-9ccc-4409-bc0b-ef60da3cad7d" providerId="ADAL" clId="{908CAFB5-4371-4E3B-8B39-74F6B4461CCB}" dt="2023-06-19T12:45:34.162" v="341" actId="700"/>
          <ac:spMkLst>
            <pc:docMk/>
            <pc:sldMk cId="1380404975" sldId="260"/>
            <ac:spMk id="4" creationId="{E4635D17-910C-43DA-A629-A9B655FE51E6}"/>
          </ac:spMkLst>
        </pc:spChg>
        <pc:picChg chg="add del mod">
          <ac:chgData name="Marjokorpi, Kalle" userId="20486357-9ccc-4409-bc0b-ef60da3cad7d" providerId="ADAL" clId="{908CAFB5-4371-4E3B-8B39-74F6B4461CCB}" dt="2023-06-14T11:27:31.115" v="326" actId="478"/>
          <ac:picMkLst>
            <pc:docMk/>
            <pc:sldMk cId="1380404975" sldId="260"/>
            <ac:picMk id="5" creationId="{315EB98E-E5F2-4360-94B4-6C16ECBC0936}"/>
          </ac:picMkLst>
        </pc:picChg>
        <pc:picChg chg="add mod">
          <ac:chgData name="Marjokorpi, Kalle" userId="20486357-9ccc-4409-bc0b-ef60da3cad7d" providerId="ADAL" clId="{908CAFB5-4371-4E3B-8B39-74F6B4461CCB}" dt="2023-06-20T08:14:33.036" v="562" actId="1076"/>
          <ac:picMkLst>
            <pc:docMk/>
            <pc:sldMk cId="1380404975" sldId="260"/>
            <ac:picMk id="5" creationId="{CD1B7805-2102-07DE-1281-6317469FDEDB}"/>
          </ac:picMkLst>
        </pc:picChg>
        <pc:picChg chg="add mod">
          <ac:chgData name="Marjokorpi, Kalle" userId="20486357-9ccc-4409-bc0b-ef60da3cad7d" providerId="ADAL" clId="{908CAFB5-4371-4E3B-8B39-74F6B4461CCB}" dt="2023-07-28T05:08:05.729" v="698" actId="1076"/>
          <ac:picMkLst>
            <pc:docMk/>
            <pc:sldMk cId="1380404975" sldId="260"/>
            <ac:picMk id="6" creationId="{23C7540D-26A3-3797-E480-9FCF24024E82}"/>
          </ac:picMkLst>
        </pc:picChg>
      </pc:sldChg>
      <pc:sldChg chg="del">
        <pc:chgData name="Marjokorpi, Kalle" userId="20486357-9ccc-4409-bc0b-ef60da3cad7d" providerId="ADAL" clId="{908CAFB5-4371-4E3B-8B39-74F6B4461CCB}" dt="2023-06-14T11:09:17.401" v="254" actId="47"/>
        <pc:sldMkLst>
          <pc:docMk/>
          <pc:sldMk cId="1641999561" sldId="261"/>
        </pc:sldMkLst>
      </pc:sldChg>
      <pc:sldChg chg="addSp delSp modSp new del mod ord modNotesTx">
        <pc:chgData name="Marjokorpi, Kalle" userId="20486357-9ccc-4409-bc0b-ef60da3cad7d" providerId="ADAL" clId="{908CAFB5-4371-4E3B-8B39-74F6B4461CCB}" dt="2023-08-25T07:10:33.217" v="6246" actId="47"/>
        <pc:sldMkLst>
          <pc:docMk/>
          <pc:sldMk cId="1762847898" sldId="261"/>
        </pc:sldMkLst>
        <pc:spChg chg="del">
          <ac:chgData name="Marjokorpi, Kalle" userId="20486357-9ccc-4409-bc0b-ef60da3cad7d" providerId="ADAL" clId="{908CAFB5-4371-4E3B-8B39-74F6B4461CCB}" dt="2023-06-14T11:23:04.548" v="261" actId="478"/>
          <ac:spMkLst>
            <pc:docMk/>
            <pc:sldMk cId="1762847898" sldId="261"/>
            <ac:spMk id="3" creationId="{965EE5C1-9DCC-4FB0-AC2F-DA80F03070EB}"/>
          </ac:spMkLst>
        </pc:spChg>
        <pc:spChg chg="add del mod">
          <ac:chgData name="Marjokorpi, Kalle" userId="20486357-9ccc-4409-bc0b-ef60da3cad7d" providerId="ADAL" clId="{908CAFB5-4371-4E3B-8B39-74F6B4461CCB}" dt="2023-06-20T08:03:43.877" v="421" actId="478"/>
          <ac:spMkLst>
            <pc:docMk/>
            <pc:sldMk cId="1762847898" sldId="261"/>
            <ac:spMk id="7" creationId="{1234FB7A-CA3A-95BD-A4F5-E320B4916024}"/>
          </ac:spMkLst>
        </pc:spChg>
        <pc:spChg chg="add mod">
          <ac:chgData name="Marjokorpi, Kalle" userId="20486357-9ccc-4409-bc0b-ef60da3cad7d" providerId="ADAL" clId="{908CAFB5-4371-4E3B-8B39-74F6B4461CCB}" dt="2023-08-03T08:19:26.362" v="2843" actId="1076"/>
          <ac:spMkLst>
            <pc:docMk/>
            <pc:sldMk cId="1762847898" sldId="261"/>
            <ac:spMk id="7" creationId="{96EA2B05-3C38-5563-EF01-5AB3AC9075BF}"/>
          </ac:spMkLst>
        </pc:spChg>
        <pc:spChg chg="add del mod">
          <ac:chgData name="Marjokorpi, Kalle" userId="20486357-9ccc-4409-bc0b-ef60da3cad7d" providerId="ADAL" clId="{908CAFB5-4371-4E3B-8B39-74F6B4461CCB}" dt="2023-08-03T08:14:33.021" v="2797" actId="478"/>
          <ac:spMkLst>
            <pc:docMk/>
            <pc:sldMk cId="1762847898" sldId="261"/>
            <ac:spMk id="8" creationId="{3DB9DFC2-3B12-6827-F769-5CEFB0DB9707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9" creationId="{7B869386-1E4F-47EE-AF38-F4B97E9E74D5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0" creationId="{94515CA2-C917-499F-806A-33B726721D02}"/>
          </ac:spMkLst>
        </pc:spChg>
        <pc:spChg chg="add del mod">
          <ac:chgData name="Marjokorpi, Kalle" userId="20486357-9ccc-4409-bc0b-ef60da3cad7d" providerId="ADAL" clId="{908CAFB5-4371-4E3B-8B39-74F6B4461CCB}" dt="2023-08-03T08:14:33.021" v="2797" actId="478"/>
          <ac:spMkLst>
            <pc:docMk/>
            <pc:sldMk cId="1762847898" sldId="261"/>
            <ac:spMk id="11" creationId="{3C1CF96C-372D-0ECA-9C2F-B48A429CFAE2}"/>
          </ac:spMkLst>
        </pc:spChg>
        <pc:spChg chg="add mod">
          <ac:chgData name="Marjokorpi, Kalle" userId="20486357-9ccc-4409-bc0b-ef60da3cad7d" providerId="ADAL" clId="{908CAFB5-4371-4E3B-8B39-74F6B4461CCB}" dt="2023-08-03T08:19:58.447" v="2853" actId="1076"/>
          <ac:spMkLst>
            <pc:docMk/>
            <pc:sldMk cId="1762847898" sldId="261"/>
            <ac:spMk id="12" creationId="{CB6DC364-8227-4531-860D-8BB8524FAD21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5" creationId="{31D82001-9681-3C4F-555F-2EAB3B8B071E}"/>
          </ac:spMkLst>
        </pc:spChg>
        <pc:spChg chg="add mo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6" creationId="{74840E4C-CA07-1D4B-5714-D371CE855FF1}"/>
          </ac:spMkLst>
        </pc:spChg>
        <pc:spChg chg="add mod ord">
          <ac:chgData name="Marjokorpi, Kalle" userId="20486357-9ccc-4409-bc0b-ef60da3cad7d" providerId="ADAL" clId="{908CAFB5-4371-4E3B-8B39-74F6B4461CCB}" dt="2023-08-03T08:19:22.312" v="2842" actId="1076"/>
          <ac:spMkLst>
            <pc:docMk/>
            <pc:sldMk cId="1762847898" sldId="261"/>
            <ac:spMk id="17" creationId="{24ECF7EA-4C05-B54F-0EDC-573C3092C32A}"/>
          </ac:spMkLst>
        </pc:spChg>
        <pc:spChg chg="add mod">
          <ac:chgData name="Marjokorpi, Kalle" userId="20486357-9ccc-4409-bc0b-ef60da3cad7d" providerId="ADAL" clId="{908CAFB5-4371-4E3B-8B39-74F6B4461CCB}" dt="2023-08-03T08:19:52.318" v="2851" actId="1076"/>
          <ac:spMkLst>
            <pc:docMk/>
            <pc:sldMk cId="1762847898" sldId="261"/>
            <ac:spMk id="28" creationId="{57A12F98-F3EA-9350-2B82-73BDBB846136}"/>
          </ac:spMkLst>
        </pc:spChg>
        <pc:picChg chg="add del mod">
          <ac:chgData name="Marjokorpi, Kalle" userId="20486357-9ccc-4409-bc0b-ef60da3cad7d" providerId="ADAL" clId="{908CAFB5-4371-4E3B-8B39-74F6B4461CCB}" dt="2023-06-19T12:49:28.224" v="343" actId="21"/>
          <ac:picMkLst>
            <pc:docMk/>
            <pc:sldMk cId="1762847898" sldId="261"/>
            <ac:picMk id="3" creationId="{0DFB5A71-9448-933E-0001-98E3A9737DE7}"/>
          </ac:picMkLst>
        </pc:picChg>
        <pc:picChg chg="add del mod">
          <ac:chgData name="Marjokorpi, Kalle" userId="20486357-9ccc-4409-bc0b-ef60da3cad7d" providerId="ADAL" clId="{908CAFB5-4371-4E3B-8B39-74F6B4461CCB}" dt="2023-08-03T08:14:33.021" v="2797" actId="478"/>
          <ac:picMkLst>
            <pc:docMk/>
            <pc:sldMk cId="1762847898" sldId="261"/>
            <ac:picMk id="3" creationId="{9FB1AC1B-27AA-5D23-1706-572A7F5E60BA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13" creationId="{1A44E089-BB6B-806F-2E8C-079D53E567D7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14" creationId="{492B93FE-0CCC-08D9-5154-4614CE9E00BC}"/>
          </ac:picMkLst>
        </pc:picChg>
        <pc:picChg chg="add mod">
          <ac:chgData name="Marjokorpi, Kalle" userId="20486357-9ccc-4409-bc0b-ef60da3cad7d" providerId="ADAL" clId="{908CAFB5-4371-4E3B-8B39-74F6B4461CCB}" dt="2023-08-03T08:19:32.864" v="2846" actId="1076"/>
          <ac:picMkLst>
            <pc:docMk/>
            <pc:sldMk cId="1762847898" sldId="261"/>
            <ac:picMk id="1026" creationId="{A8B27E2B-AFBF-BDD3-CF6F-0D62FCB492B4}"/>
          </ac:picMkLst>
        </pc:picChg>
        <pc:picChg chg="add del mod">
          <ac:chgData name="Marjokorpi, Kalle" userId="20486357-9ccc-4409-bc0b-ef60da3cad7d" providerId="ADAL" clId="{908CAFB5-4371-4E3B-8B39-74F6B4461CCB}" dt="2023-08-03T08:14:43.629" v="2799" actId="478"/>
          <ac:picMkLst>
            <pc:docMk/>
            <pc:sldMk cId="1762847898" sldId="261"/>
            <ac:picMk id="1028" creationId="{1C134022-7CAF-37BE-3419-C5933A3AF1AB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2050" creationId="{D2D5E31C-234C-4250-8117-54D7FFE2636D}"/>
          </ac:picMkLst>
        </pc:picChg>
        <pc:picChg chg="add del mod">
          <ac:chgData name="Marjokorpi, Kalle" userId="20486357-9ccc-4409-bc0b-ef60da3cad7d" providerId="ADAL" clId="{908CAFB5-4371-4E3B-8B39-74F6B4461CCB}" dt="2023-08-03T08:14:33.021" v="2797" actId="478"/>
          <ac:picMkLst>
            <pc:docMk/>
            <pc:sldMk cId="1762847898" sldId="261"/>
            <ac:picMk id="2052" creationId="{0E663F6F-BEE2-4C32-B5FB-6D4D39FFEC05}"/>
          </ac:picMkLst>
        </pc:picChg>
        <pc:picChg chg="add mod">
          <ac:chgData name="Marjokorpi, Kalle" userId="20486357-9ccc-4409-bc0b-ef60da3cad7d" providerId="ADAL" clId="{908CAFB5-4371-4E3B-8B39-74F6B4461CCB}" dt="2023-08-03T08:19:54.712" v="2852" actId="1076"/>
          <ac:picMkLst>
            <pc:docMk/>
            <pc:sldMk cId="1762847898" sldId="261"/>
            <ac:picMk id="2054" creationId="{C43EA277-6790-4B52-B91F-6A34DBAF8D8E}"/>
          </ac:picMkLst>
        </pc:picChg>
        <pc:picChg chg="add mod">
          <ac:chgData name="Marjokorpi, Kalle" userId="20486357-9ccc-4409-bc0b-ef60da3cad7d" providerId="ADAL" clId="{908CAFB5-4371-4E3B-8B39-74F6B4461CCB}" dt="2023-08-03T08:19:22.312" v="2842" actId="1076"/>
          <ac:picMkLst>
            <pc:docMk/>
            <pc:sldMk cId="1762847898" sldId="261"/>
            <ac:picMk id="3074" creationId="{30D40C11-9D9A-6BDE-0B46-B84977C4F51A}"/>
          </ac:picMkLst>
        </pc:picChg>
        <pc:cxnChg chg="add del">
          <ac:chgData name="Marjokorpi, Kalle" userId="20486357-9ccc-4409-bc0b-ef60da3cad7d" providerId="ADAL" clId="{908CAFB5-4371-4E3B-8B39-74F6B4461CCB}" dt="2023-08-03T08:15:30.658" v="2804" actId="478"/>
          <ac:cxnSpMkLst>
            <pc:docMk/>
            <pc:sldMk cId="1762847898" sldId="261"/>
            <ac:cxnSpMk id="19" creationId="{6C9C3BB0-DF81-16ED-5F60-AC9FAFFB4BBC}"/>
          </ac:cxnSpMkLst>
        </pc:cxnChg>
        <pc:cxnChg chg="add del">
          <ac:chgData name="Marjokorpi, Kalle" userId="20486357-9ccc-4409-bc0b-ef60da3cad7d" providerId="ADAL" clId="{908CAFB5-4371-4E3B-8B39-74F6B4461CCB}" dt="2023-08-03T08:15:31.043" v="2805" actId="478"/>
          <ac:cxnSpMkLst>
            <pc:docMk/>
            <pc:sldMk cId="1762847898" sldId="261"/>
            <ac:cxnSpMk id="21" creationId="{6D2399D2-15F0-AEA1-27E1-2CF8DD995B43}"/>
          </ac:cxnSpMkLst>
        </pc:cxnChg>
        <pc:cxnChg chg="add del mod">
          <ac:chgData name="Marjokorpi, Kalle" userId="20486357-9ccc-4409-bc0b-ef60da3cad7d" providerId="ADAL" clId="{908CAFB5-4371-4E3B-8B39-74F6B4461CCB}" dt="2023-08-03T08:18:38.994" v="2831" actId="478"/>
          <ac:cxnSpMkLst>
            <pc:docMk/>
            <pc:sldMk cId="1762847898" sldId="261"/>
            <ac:cxnSpMk id="23" creationId="{476F3002-FC31-81F3-C2AE-65A4CE78E1BC}"/>
          </ac:cxnSpMkLst>
        </pc:cxnChg>
        <pc:cxnChg chg="add del mod">
          <ac:chgData name="Marjokorpi, Kalle" userId="20486357-9ccc-4409-bc0b-ef60da3cad7d" providerId="ADAL" clId="{908CAFB5-4371-4E3B-8B39-74F6B4461CCB}" dt="2023-08-03T08:18:37.737" v="2829" actId="478"/>
          <ac:cxnSpMkLst>
            <pc:docMk/>
            <pc:sldMk cId="1762847898" sldId="261"/>
            <ac:cxnSpMk id="25" creationId="{3820D145-2955-3EC6-F1CA-266D197AB3C1}"/>
          </ac:cxnSpMkLst>
        </pc:cxnChg>
        <pc:cxnChg chg="add del">
          <ac:chgData name="Marjokorpi, Kalle" userId="20486357-9ccc-4409-bc0b-ef60da3cad7d" providerId="ADAL" clId="{908CAFB5-4371-4E3B-8B39-74F6B4461CCB}" dt="2023-08-03T08:18:38.437" v="2830" actId="478"/>
          <ac:cxnSpMkLst>
            <pc:docMk/>
            <pc:sldMk cId="1762847898" sldId="261"/>
            <ac:cxnSpMk id="27" creationId="{17FC207D-0CC2-0CF8-7C32-BF2567B7E680}"/>
          </ac:cxnSpMkLst>
        </pc:cxnChg>
      </pc:sldChg>
      <pc:sldChg chg="addSp delSp new del mod">
        <pc:chgData name="Marjokorpi, Kalle" userId="20486357-9ccc-4409-bc0b-ef60da3cad7d" providerId="ADAL" clId="{908CAFB5-4371-4E3B-8B39-74F6B4461CCB}" dt="2023-07-28T06:22:18.611" v="1168" actId="47"/>
        <pc:sldMkLst>
          <pc:docMk/>
          <pc:sldMk cId="1723942658" sldId="262"/>
        </pc:sldMkLst>
        <pc:spChg chg="del">
          <ac:chgData name="Marjokorpi, Kalle" userId="20486357-9ccc-4409-bc0b-ef60da3cad7d" providerId="ADAL" clId="{908CAFB5-4371-4E3B-8B39-74F6B4461CCB}" dt="2023-06-19T12:44:55.138" v="335" actId="478"/>
          <ac:spMkLst>
            <pc:docMk/>
            <pc:sldMk cId="1723942658" sldId="262"/>
            <ac:spMk id="2" creationId="{F1E7C51A-974A-B0BF-144A-6A3D7C9C5C5A}"/>
          </ac:spMkLst>
        </pc:spChg>
        <pc:spChg chg="del">
          <ac:chgData name="Marjokorpi, Kalle" userId="20486357-9ccc-4409-bc0b-ef60da3cad7d" providerId="ADAL" clId="{908CAFB5-4371-4E3B-8B39-74F6B4461CCB}" dt="2023-06-19T12:44:56.969" v="336" actId="478"/>
          <ac:spMkLst>
            <pc:docMk/>
            <pc:sldMk cId="1723942658" sldId="262"/>
            <ac:spMk id="3" creationId="{2F342282-2840-4C15-2D6E-DBD34914554C}"/>
          </ac:spMkLst>
        </pc:spChg>
        <pc:spChg chg="del">
          <ac:chgData name="Marjokorpi, Kalle" userId="20486357-9ccc-4409-bc0b-ef60da3cad7d" providerId="ADAL" clId="{908CAFB5-4371-4E3B-8B39-74F6B4461CCB}" dt="2023-06-19T12:44:53.273" v="334" actId="478"/>
          <ac:spMkLst>
            <pc:docMk/>
            <pc:sldMk cId="1723942658" sldId="262"/>
            <ac:spMk id="4" creationId="{32D801A6-41CF-6A89-9F51-B1A8F17D2919}"/>
          </ac:spMkLst>
        </pc:spChg>
        <pc:picChg chg="add">
          <ac:chgData name="Marjokorpi, Kalle" userId="20486357-9ccc-4409-bc0b-ef60da3cad7d" providerId="ADAL" clId="{908CAFB5-4371-4E3B-8B39-74F6B4461CCB}" dt="2023-06-19T12:44:57.334" v="337" actId="22"/>
          <ac:picMkLst>
            <pc:docMk/>
            <pc:sldMk cId="1723942658" sldId="262"/>
            <ac:picMk id="9" creationId="{59686569-73F9-0461-AE75-10787BDDE294}"/>
          </ac:picMkLst>
        </pc:picChg>
      </pc:sldChg>
      <pc:sldChg chg="modSp new del mod">
        <pc:chgData name="Marjokorpi, Kalle" userId="20486357-9ccc-4409-bc0b-ef60da3cad7d" providerId="ADAL" clId="{908CAFB5-4371-4E3B-8B39-74F6B4461CCB}" dt="2023-08-03T08:55:12.999" v="3649" actId="47"/>
        <pc:sldMkLst>
          <pc:docMk/>
          <pc:sldMk cId="4138126708" sldId="263"/>
        </pc:sldMkLst>
        <pc:spChg chg="mod">
          <ac:chgData name="Marjokorpi, Kalle" userId="20486357-9ccc-4409-bc0b-ef60da3cad7d" providerId="ADAL" clId="{908CAFB5-4371-4E3B-8B39-74F6B4461CCB}" dt="2023-06-19T12:43:53.448" v="329"/>
          <ac:spMkLst>
            <pc:docMk/>
            <pc:sldMk cId="4138126708" sldId="263"/>
            <ac:spMk id="3" creationId="{8E045147-E79A-4F09-F57D-5FC06C958D06}"/>
          </ac:spMkLst>
        </pc:spChg>
      </pc:sldChg>
      <pc:sldChg chg="addSp delSp modSp new del mod ord modClrScheme modAnim chgLayout modNotesTx">
        <pc:chgData name="Marjokorpi, Kalle" userId="20486357-9ccc-4409-bc0b-ef60da3cad7d" providerId="ADAL" clId="{908CAFB5-4371-4E3B-8B39-74F6B4461CCB}" dt="2023-09-01T14:58:57.863" v="17751" actId="47"/>
        <pc:sldMkLst>
          <pc:docMk/>
          <pc:sldMk cId="2091004313" sldId="264"/>
        </pc:sldMkLst>
        <pc:spChg chg="mod ord">
          <ac:chgData name="Marjokorpi, Kalle" userId="20486357-9ccc-4409-bc0b-ef60da3cad7d" providerId="ADAL" clId="{908CAFB5-4371-4E3B-8B39-74F6B4461CCB}" dt="2023-08-25T06:49:48.149" v="6080" actId="1076"/>
          <ac:spMkLst>
            <pc:docMk/>
            <pc:sldMk cId="2091004313" sldId="264"/>
            <ac:spMk id="2" creationId="{54721A46-6157-B450-1F78-A327E2CAF186}"/>
          </ac:spMkLst>
        </pc:spChg>
        <pc:spChg chg="del mod ord">
          <ac:chgData name="Marjokorpi, Kalle" userId="20486357-9ccc-4409-bc0b-ef60da3cad7d" providerId="ADAL" clId="{908CAFB5-4371-4E3B-8B39-74F6B4461CCB}" dt="2023-08-25T06:49:09.602" v="6063" actId="478"/>
          <ac:spMkLst>
            <pc:docMk/>
            <pc:sldMk cId="2091004313" sldId="264"/>
            <ac:spMk id="3" creationId="{B35F0D43-A8FF-820C-99F1-4CF62776314A}"/>
          </ac:spMkLst>
        </pc:spChg>
        <pc:spChg chg="del mod">
          <ac:chgData name="Marjokorpi, Kalle" userId="20486357-9ccc-4409-bc0b-ef60da3cad7d" providerId="ADAL" clId="{908CAFB5-4371-4E3B-8B39-74F6B4461CCB}" dt="2023-08-03T08:50:29.623" v="3616" actId="478"/>
          <ac:spMkLst>
            <pc:docMk/>
            <pc:sldMk cId="2091004313" sldId="264"/>
            <ac:spMk id="4" creationId="{3803E2DD-ACBF-FBF0-B836-BEB54D42B6EB}"/>
          </ac:spMkLst>
        </pc:spChg>
        <pc:spChg chg="add del mod">
          <ac:chgData name="Marjokorpi, Kalle" userId="20486357-9ccc-4409-bc0b-ef60da3cad7d" providerId="ADAL" clId="{908CAFB5-4371-4E3B-8B39-74F6B4461CCB}" dt="2023-08-25T06:49:12.356" v="6065" actId="478"/>
          <ac:spMkLst>
            <pc:docMk/>
            <pc:sldMk cId="2091004313" sldId="264"/>
            <ac:spMk id="4" creationId="{452C7B83-B12C-414E-8437-7B2908E4156A}"/>
          </ac:spMkLst>
        </pc:spChg>
        <pc:spChg chg="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5" creationId="{3DF35239-AAA5-B494-5CAF-1370ABD9AD73}"/>
          </ac:spMkLst>
        </pc:spChg>
        <pc:spChg chg="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6" creationId="{1125E611-4352-5589-76BF-E05A83A66894}"/>
          </ac:spMkLst>
        </pc:spChg>
        <pc:spChg chg="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7" creationId="{E36D3B06-6907-FA9A-3045-BB9DF452B631}"/>
          </ac:spMkLst>
        </pc:spChg>
        <pc:spChg chg="add del">
          <ac:chgData name="Marjokorpi, Kalle" userId="20486357-9ccc-4409-bc0b-ef60da3cad7d" providerId="ADAL" clId="{908CAFB5-4371-4E3B-8B39-74F6B4461CCB}" dt="2023-06-20T08:21:47.898" v="637"/>
          <ac:spMkLst>
            <pc:docMk/>
            <pc:sldMk cId="2091004313" sldId="264"/>
            <ac:spMk id="8" creationId="{1B0EC860-C8D8-9399-121B-B49A747DACFD}"/>
          </ac:spMkLst>
        </pc:spChg>
        <pc:spChg chg="add del mod ord">
          <ac:chgData name="Marjokorpi, Kalle" userId="20486357-9ccc-4409-bc0b-ef60da3cad7d" providerId="ADAL" clId="{908CAFB5-4371-4E3B-8B39-74F6B4461CCB}" dt="2023-08-03T08:54:28.066" v="3643" actId="700"/>
          <ac:spMkLst>
            <pc:docMk/>
            <pc:sldMk cId="2091004313" sldId="264"/>
            <ac:spMk id="9" creationId="{F2DE18D4-F59C-8EF9-6A15-31B358EFDB3F}"/>
          </ac:spMkLst>
        </pc:spChg>
        <pc:spChg chg="add del mod ord">
          <ac:chgData name="Marjokorpi, Kalle" userId="20486357-9ccc-4409-bc0b-ef60da3cad7d" providerId="ADAL" clId="{908CAFB5-4371-4E3B-8B39-74F6B4461CCB}" dt="2023-08-03T08:52:58.776" v="3638" actId="700"/>
          <ac:spMkLst>
            <pc:docMk/>
            <pc:sldMk cId="2091004313" sldId="264"/>
            <ac:spMk id="10" creationId="{51D3D64E-1B2B-EB70-E6F9-3C350E2FCE3E}"/>
          </ac:spMkLst>
        </pc:spChg>
        <pc:spChg chg="add del mod ord">
          <ac:chgData name="Marjokorpi, Kalle" userId="20486357-9ccc-4409-bc0b-ef60da3cad7d" providerId="ADAL" clId="{908CAFB5-4371-4E3B-8B39-74F6B4461CCB}" dt="2023-08-03T08:52:58.776" v="3638" actId="700"/>
          <ac:spMkLst>
            <pc:docMk/>
            <pc:sldMk cId="2091004313" sldId="264"/>
            <ac:spMk id="11" creationId="{1C97D1B8-3007-3C42-9C35-064B5924410D}"/>
          </ac:spMkLst>
        </pc:spChg>
        <pc:spChg chg="add del">
          <ac:chgData name="Marjokorpi, Kalle" userId="20486357-9ccc-4409-bc0b-ef60da3cad7d" providerId="ADAL" clId="{908CAFB5-4371-4E3B-8B39-74F6B4461CCB}" dt="2023-08-25T05:03:06.145" v="4273" actId="22"/>
          <ac:spMkLst>
            <pc:docMk/>
            <pc:sldMk cId="2091004313" sldId="264"/>
            <ac:spMk id="11" creationId="{A71BC52E-4118-C49F-301F-B434B5AEBB09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2" creationId="{D830137D-65E8-3E5C-2748-5D57E5C5C988}"/>
          </ac:spMkLst>
        </pc:spChg>
        <pc:spChg chg="add del mod">
          <ac:chgData name="Marjokorpi, Kalle" userId="20486357-9ccc-4409-bc0b-ef60da3cad7d" providerId="ADAL" clId="{908CAFB5-4371-4E3B-8B39-74F6B4461CCB}" dt="2023-08-25T05:10:35.746" v="4396" actId="478"/>
          <ac:spMkLst>
            <pc:docMk/>
            <pc:sldMk cId="2091004313" sldId="264"/>
            <ac:spMk id="13" creationId="{4781D453-A394-2D23-F7CD-B5847F937062}"/>
          </ac:spMkLst>
        </pc:spChg>
        <pc:spChg chg="add del mod">
          <ac:chgData name="Marjokorpi, Kalle" userId="20486357-9ccc-4409-bc0b-ef60da3cad7d" providerId="ADAL" clId="{908CAFB5-4371-4E3B-8B39-74F6B4461CCB}" dt="2023-08-25T05:10:33.927" v="4395" actId="478"/>
          <ac:spMkLst>
            <pc:docMk/>
            <pc:sldMk cId="2091004313" sldId="264"/>
            <ac:spMk id="14" creationId="{CF2FDAE8-935F-628C-490F-66700FEB9CA0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5" creationId="{A921E825-25D8-E968-2C89-DA7EA3F16E3F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6" creationId="{4DA7C4E3-30D4-6B56-03CE-43C2B94C8EA6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7" creationId="{43A88AE9-5CFD-0E49-408A-3BA2430F7D6C}"/>
          </ac:spMkLst>
        </pc:spChg>
        <pc:spChg chg="add mod or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18" creationId="{73BDA11F-C814-1CAE-8F56-71E3ED51BF03}"/>
          </ac:spMkLst>
        </pc:spChg>
        <pc:spChg chg="add mod">
          <ac:chgData name="Marjokorpi, Kalle" userId="20486357-9ccc-4409-bc0b-ef60da3cad7d" providerId="ADAL" clId="{908CAFB5-4371-4E3B-8B39-74F6B4461CCB}" dt="2023-09-01T13:33:58.704" v="15547" actId="20577"/>
          <ac:spMkLst>
            <pc:docMk/>
            <pc:sldMk cId="2091004313" sldId="264"/>
            <ac:spMk id="19" creationId="{1E071335-4AB7-B304-CE26-30B4E0B412C1}"/>
          </ac:spMkLst>
        </pc:spChg>
        <pc:spChg chg="add mod or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20" creationId="{1D443D98-FFF2-5C36-724C-EE0AA3DAEF9A}"/>
          </ac:spMkLst>
        </pc:spChg>
        <pc:spChg chg="add mod">
          <ac:chgData name="Marjokorpi, Kalle" userId="20486357-9ccc-4409-bc0b-ef60da3cad7d" providerId="ADAL" clId="{908CAFB5-4371-4E3B-8B39-74F6B4461CCB}" dt="2023-09-01T13:19:41.826" v="15431" actId="20577"/>
          <ac:spMkLst>
            <pc:docMk/>
            <pc:sldMk cId="2091004313" sldId="264"/>
            <ac:spMk id="25" creationId="{B82D5B20-9C40-53BE-2516-E86037577D2D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28" creationId="{13E3C6CD-0D3B-67C2-9E21-CC1E82A40A00}"/>
          </ac:spMkLst>
        </pc:spChg>
        <pc:spChg chg="add del">
          <ac:chgData name="Marjokorpi, Kalle" userId="20486357-9ccc-4409-bc0b-ef60da3cad7d" providerId="ADAL" clId="{908CAFB5-4371-4E3B-8B39-74F6B4461CCB}" dt="2023-08-25T06:45:02.203" v="5960" actId="478"/>
          <ac:spMkLst>
            <pc:docMk/>
            <pc:sldMk cId="2091004313" sldId="264"/>
            <ac:spMk id="32" creationId="{1492F2A1-FF8C-B607-DF81-81EF46560C99}"/>
          </ac:spMkLst>
        </pc:spChg>
        <pc:spChg chg="add mod">
          <ac:chgData name="Marjokorpi, Kalle" userId="20486357-9ccc-4409-bc0b-ef60da3cad7d" providerId="ADAL" clId="{908CAFB5-4371-4E3B-8B39-74F6B4461CCB}" dt="2023-09-01T13:33:33.360" v="15537" actId="1076"/>
          <ac:spMkLst>
            <pc:docMk/>
            <pc:sldMk cId="2091004313" sldId="264"/>
            <ac:spMk id="51" creationId="{2872280A-7687-AAC0-38B1-282ED1832688}"/>
          </ac:spMkLst>
        </pc:spChg>
        <pc:spChg chg="add del mod">
          <ac:chgData name="Marjokorpi, Kalle" userId="20486357-9ccc-4409-bc0b-ef60da3cad7d" providerId="ADAL" clId="{908CAFB5-4371-4E3B-8B39-74F6B4461CCB}" dt="2023-08-25T06:49:11.384" v="6064" actId="478"/>
          <ac:spMkLst>
            <pc:docMk/>
            <pc:sldMk cId="2091004313" sldId="264"/>
            <ac:spMk id="53" creationId="{0427B814-C21F-7516-C196-578E3E12DAEB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4" creationId="{20882B16-7182-F8AA-657E-65D9F81B04C7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5" creationId="{60F100C7-8D64-3F32-49BD-83E058DC48AB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6" creationId="{E62710F6-BD05-96D8-9E7C-58C289006F82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7" creationId="{882F5540-DDF7-219D-B218-2D65A8B4808C}"/>
          </ac:spMkLst>
        </pc:spChg>
        <pc:spChg chg="add mod">
          <ac:chgData name="Marjokorpi, Kalle" userId="20486357-9ccc-4409-bc0b-ef60da3cad7d" providerId="ADAL" clId="{908CAFB5-4371-4E3B-8B39-74F6B4461CCB}" dt="2023-08-28T15:17:13.934" v="9900" actId="1076"/>
          <ac:spMkLst>
            <pc:docMk/>
            <pc:sldMk cId="2091004313" sldId="264"/>
            <ac:spMk id="58" creationId="{1875E5EE-02EB-BF16-2093-6F40281E0660}"/>
          </ac:spMkLst>
        </pc:spChg>
        <pc:picChg chg="add mod">
          <ac:chgData name="Marjokorpi, Kalle" userId="20486357-9ccc-4409-bc0b-ef60da3cad7d" providerId="ADAL" clId="{908CAFB5-4371-4E3B-8B39-74F6B4461CCB}" dt="2023-09-01T13:33:38.735" v="15539" actId="1076"/>
          <ac:picMkLst>
            <pc:docMk/>
            <pc:sldMk cId="2091004313" sldId="264"/>
            <ac:picMk id="4" creationId="{D84066EE-7C81-4400-B482-9C43E2905545}"/>
          </ac:picMkLst>
        </pc:picChg>
        <pc:picChg chg="add mod or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9" creationId="{71E5C275-6D59-646E-7316-0995F6981743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42" creationId="{CD268C38-2474-7326-2984-4FFA48BEC46A}"/>
          </ac:picMkLst>
        </pc:picChg>
        <pc:picChg chg="add del mod">
          <ac:chgData name="Marjokorpi, Kalle" userId="20486357-9ccc-4409-bc0b-ef60da3cad7d" providerId="ADAL" clId="{908CAFB5-4371-4E3B-8B39-74F6B4461CCB}" dt="2023-08-25T05:02:39.255" v="4270" actId="478"/>
          <ac:picMkLst>
            <pc:docMk/>
            <pc:sldMk cId="2091004313" sldId="264"/>
            <ac:picMk id="1026" creationId="{84020C33-8370-65D8-E153-DC6672452D30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1028" creationId="{997CA87E-C27C-355A-175A-67B21F046742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1030" creationId="{DAEB9E37-1ECD-2882-6A84-7BF0E1124FC4}"/>
          </ac:picMkLst>
        </pc:picChg>
        <pc:picChg chg="add del mod">
          <ac:chgData name="Marjokorpi, Kalle" userId="20486357-9ccc-4409-bc0b-ef60da3cad7d" providerId="ADAL" clId="{908CAFB5-4371-4E3B-8B39-74F6B4461CCB}" dt="2023-08-25T05:05:19.768" v="4287" actId="478"/>
          <ac:picMkLst>
            <pc:docMk/>
            <pc:sldMk cId="2091004313" sldId="264"/>
            <ac:picMk id="1032" creationId="{CAECEE06-BE2E-594B-1B55-465CAFA3D8BE}"/>
          </ac:picMkLst>
        </pc:picChg>
        <pc:picChg chg="add mod">
          <ac:chgData name="Marjokorpi, Kalle" userId="20486357-9ccc-4409-bc0b-ef60da3cad7d" providerId="ADAL" clId="{908CAFB5-4371-4E3B-8B39-74F6B4461CCB}" dt="2023-08-28T15:17:13.934" v="9900" actId="1076"/>
          <ac:picMkLst>
            <pc:docMk/>
            <pc:sldMk cId="2091004313" sldId="264"/>
            <ac:picMk id="1034" creationId="{68A94B6E-1969-7BBC-DDC5-9BC641C6ADBA}"/>
          </ac:picMkLst>
        </pc:picChg>
        <pc:cxnChg chg="add del mod">
          <ac:chgData name="Marjokorpi, Kalle" userId="20486357-9ccc-4409-bc0b-ef60da3cad7d" providerId="ADAL" clId="{908CAFB5-4371-4E3B-8B39-74F6B4461CCB}" dt="2023-08-25T06:44:43.156" v="5955" actId="478"/>
          <ac:cxnSpMkLst>
            <pc:docMk/>
            <pc:sldMk cId="2091004313" sldId="264"/>
            <ac:cxnSpMk id="22" creationId="{BB554403-BABF-97C8-B3FC-C72802552A84}"/>
          </ac:cxnSpMkLst>
        </pc:cxnChg>
        <pc:cxnChg chg="add del mod">
          <ac:chgData name="Marjokorpi, Kalle" userId="20486357-9ccc-4409-bc0b-ef60da3cad7d" providerId="ADAL" clId="{908CAFB5-4371-4E3B-8B39-74F6B4461CCB}" dt="2023-08-25T06:44:57.309" v="5958" actId="478"/>
          <ac:cxnSpMkLst>
            <pc:docMk/>
            <pc:sldMk cId="2091004313" sldId="264"/>
            <ac:cxnSpMk id="31" creationId="{F10F8BD9-11D4-2295-E9A4-015BEFCDB5E6}"/>
          </ac:cxnSpMkLst>
        </pc:cxnChg>
        <pc:cxnChg chg="add del mod">
          <ac:chgData name="Marjokorpi, Kalle" userId="20486357-9ccc-4409-bc0b-ef60da3cad7d" providerId="ADAL" clId="{908CAFB5-4371-4E3B-8B39-74F6B4461CCB}" dt="2023-08-25T06:45:19.545" v="5964" actId="478"/>
          <ac:cxnSpMkLst>
            <pc:docMk/>
            <pc:sldMk cId="2091004313" sldId="264"/>
            <ac:cxnSpMk id="34" creationId="{0C0B3DD3-24A6-239A-346B-381F6485AC29}"/>
          </ac:cxnSpMkLst>
        </pc:cxnChg>
        <pc:cxnChg chg="add del mod">
          <ac:chgData name="Marjokorpi, Kalle" userId="20486357-9ccc-4409-bc0b-ef60da3cad7d" providerId="ADAL" clId="{908CAFB5-4371-4E3B-8B39-74F6B4461CCB}" dt="2023-08-25T06:45:19.235" v="5963" actId="478"/>
          <ac:cxnSpMkLst>
            <pc:docMk/>
            <pc:sldMk cId="2091004313" sldId="264"/>
            <ac:cxnSpMk id="36" creationId="{A05F296D-DBE0-07D5-8C2C-9E6691AB71C2}"/>
          </ac:cxnSpMkLst>
        </pc:cxnChg>
        <pc:cxnChg chg="add mod">
          <ac:chgData name="Marjokorpi, Kalle" userId="20486357-9ccc-4409-bc0b-ef60da3cad7d" providerId="ADAL" clId="{908CAFB5-4371-4E3B-8B39-74F6B4461CCB}" dt="2023-08-28T15:17:13.934" v="9900" actId="1076"/>
          <ac:cxnSpMkLst>
            <pc:docMk/>
            <pc:sldMk cId="2091004313" sldId="264"/>
            <ac:cxnSpMk id="38" creationId="{C0AF62A5-9332-35F9-56E3-F0CD19636E2E}"/>
          </ac:cxnSpMkLst>
        </pc:cxnChg>
        <pc:cxnChg chg="add mod">
          <ac:chgData name="Marjokorpi, Kalle" userId="20486357-9ccc-4409-bc0b-ef60da3cad7d" providerId="ADAL" clId="{908CAFB5-4371-4E3B-8B39-74F6B4461CCB}" dt="2023-08-28T15:17:13.934" v="9900" actId="1076"/>
          <ac:cxnSpMkLst>
            <pc:docMk/>
            <pc:sldMk cId="2091004313" sldId="264"/>
            <ac:cxnSpMk id="40" creationId="{A118F678-DB14-FFD8-AE4A-42E21BC7EB8D}"/>
          </ac:cxnSpMkLst>
        </pc:cxnChg>
        <pc:cxnChg chg="add mod">
          <ac:chgData name="Marjokorpi, Kalle" userId="20486357-9ccc-4409-bc0b-ef60da3cad7d" providerId="ADAL" clId="{908CAFB5-4371-4E3B-8B39-74F6B4461CCB}" dt="2023-08-28T15:17:13.934" v="9900" actId="1076"/>
          <ac:cxnSpMkLst>
            <pc:docMk/>
            <pc:sldMk cId="2091004313" sldId="264"/>
            <ac:cxnSpMk id="50" creationId="{A116A738-A4A3-ACBE-35D4-8E7AA49ABBF0}"/>
          </ac:cxnSpMkLst>
        </pc:cxnChg>
      </pc:sldChg>
      <pc:sldChg chg="addSp delSp modSp new del mod">
        <pc:chgData name="Marjokorpi, Kalle" userId="20486357-9ccc-4409-bc0b-ef60da3cad7d" providerId="ADAL" clId="{908CAFB5-4371-4E3B-8B39-74F6B4461CCB}" dt="2023-08-03T08:45:52.951" v="3588" actId="47"/>
        <pc:sldMkLst>
          <pc:docMk/>
          <pc:sldMk cId="1507026410" sldId="265"/>
        </pc:sldMkLst>
        <pc:spChg chg="mod">
          <ac:chgData name="Marjokorpi, Kalle" userId="20486357-9ccc-4409-bc0b-ef60da3cad7d" providerId="ADAL" clId="{908CAFB5-4371-4E3B-8B39-74F6B4461CCB}" dt="2023-06-19T16:40:55.953" v="362" actId="20577"/>
          <ac:spMkLst>
            <pc:docMk/>
            <pc:sldMk cId="1507026410" sldId="265"/>
            <ac:spMk id="2" creationId="{B8719E69-D514-0A9F-1C41-12B956471694}"/>
          </ac:spMkLst>
        </pc:spChg>
        <pc:spChg chg="mod">
          <ac:chgData name="Marjokorpi, Kalle" userId="20486357-9ccc-4409-bc0b-ef60da3cad7d" providerId="ADAL" clId="{908CAFB5-4371-4E3B-8B39-74F6B4461CCB}" dt="2023-06-19T16:41:27.073" v="373"/>
          <ac:spMkLst>
            <pc:docMk/>
            <pc:sldMk cId="1507026410" sldId="265"/>
            <ac:spMk id="3" creationId="{E4DC071B-AAD7-9927-100A-52D65C966E8A}"/>
          </ac:spMkLst>
        </pc:spChg>
        <pc:spChg chg="add del">
          <ac:chgData name="Marjokorpi, Kalle" userId="20486357-9ccc-4409-bc0b-ef60da3cad7d" providerId="ADAL" clId="{908CAFB5-4371-4E3B-8B39-74F6B4461CCB}" dt="2023-06-19T16:41:19.343" v="370"/>
          <ac:spMkLst>
            <pc:docMk/>
            <pc:sldMk cId="1507026410" sldId="265"/>
            <ac:spMk id="7" creationId="{DCBF8917-84C6-C8EB-A9D5-FAFED4A3AD40}"/>
          </ac:spMkLst>
        </pc:spChg>
      </pc:sldChg>
      <pc:sldChg chg="addSp new del ord modNotesTx">
        <pc:chgData name="Marjokorpi, Kalle" userId="20486357-9ccc-4409-bc0b-ef60da3cad7d" providerId="ADAL" clId="{908CAFB5-4371-4E3B-8B39-74F6B4461CCB}" dt="2023-09-01T14:58:49.369" v="17743" actId="47"/>
        <pc:sldMkLst>
          <pc:docMk/>
          <pc:sldMk cId="385310713" sldId="266"/>
        </pc:sldMkLst>
        <pc:picChg chg="add">
          <ac:chgData name="Marjokorpi, Kalle" userId="20486357-9ccc-4409-bc0b-ef60da3cad7d" providerId="ADAL" clId="{908CAFB5-4371-4E3B-8B39-74F6B4461CCB}" dt="2023-06-20T05:51:21.792" v="379"/>
          <ac:picMkLst>
            <pc:docMk/>
            <pc:sldMk cId="385310713" sldId="266"/>
            <ac:picMk id="1026" creationId="{E0EF8C8C-DF92-D3F6-BC99-2233C69FF758}"/>
          </ac:picMkLst>
        </pc:picChg>
      </pc:sldChg>
      <pc:sldChg chg="modSp new del mod modNotesTx">
        <pc:chgData name="Marjokorpi, Kalle" userId="20486357-9ccc-4409-bc0b-ef60da3cad7d" providerId="ADAL" clId="{908CAFB5-4371-4E3B-8B39-74F6B4461CCB}" dt="2023-08-03T08:55:19.263" v="3650" actId="47"/>
        <pc:sldMkLst>
          <pc:docMk/>
          <pc:sldMk cId="1540227997" sldId="267"/>
        </pc:sldMkLst>
        <pc:spChg chg="mod">
          <ac:chgData name="Marjokorpi, Kalle" userId="20486357-9ccc-4409-bc0b-ef60da3cad7d" providerId="ADAL" clId="{908CAFB5-4371-4E3B-8B39-74F6B4461CCB}" dt="2023-06-20T05:59:58.901" v="397"/>
          <ac:spMkLst>
            <pc:docMk/>
            <pc:sldMk cId="1540227997" sldId="267"/>
            <ac:spMk id="2" creationId="{0007192D-7BDE-D1C8-E50F-F0138F54A2F5}"/>
          </ac:spMkLst>
        </pc:spChg>
        <pc:spChg chg="mod">
          <ac:chgData name="Marjokorpi, Kalle" userId="20486357-9ccc-4409-bc0b-ef60da3cad7d" providerId="ADAL" clId="{908CAFB5-4371-4E3B-8B39-74F6B4461CCB}" dt="2023-06-20T07:45:22.613" v="412"/>
          <ac:spMkLst>
            <pc:docMk/>
            <pc:sldMk cId="1540227997" sldId="267"/>
            <ac:spMk id="3" creationId="{9CB71F52-2F93-921C-619E-90ECCA0BC8C3}"/>
          </ac:spMkLst>
        </pc:spChg>
      </pc:sldChg>
      <pc:sldChg chg="addSp modSp add del mod ord modClrScheme chgLayout">
        <pc:chgData name="Marjokorpi, Kalle" userId="20486357-9ccc-4409-bc0b-ef60da3cad7d" providerId="ADAL" clId="{908CAFB5-4371-4E3B-8B39-74F6B4461CCB}" dt="2023-09-01T14:58:54.362" v="17748" actId="47"/>
        <pc:sldMkLst>
          <pc:docMk/>
          <pc:sldMk cId="1748648321" sldId="268"/>
        </pc:sldMkLst>
        <pc:spChg chg="add mod ord">
          <ac:chgData name="Marjokorpi, Kalle" userId="20486357-9ccc-4409-bc0b-ef60da3cad7d" providerId="ADAL" clId="{908CAFB5-4371-4E3B-8B39-74F6B4461CCB}" dt="2023-06-20T08:07:35.110" v="482" actId="20577"/>
          <ac:spMkLst>
            <pc:docMk/>
            <pc:sldMk cId="1748648321" sldId="268"/>
            <ac:spMk id="2" creationId="{A3140FFB-37CA-2DB5-31B5-3C9890C7BEB2}"/>
          </ac:spMkLst>
        </pc:spChg>
        <pc:spChg chg="mod">
          <ac:chgData name="Marjokorpi, Kalle" userId="20486357-9ccc-4409-bc0b-ef60da3cad7d" providerId="ADAL" clId="{908CAFB5-4371-4E3B-8B39-74F6B4461CCB}" dt="2023-06-20T08:07:33.421" v="480" actId="692"/>
          <ac:spMkLst>
            <pc:docMk/>
            <pc:sldMk cId="1748648321" sldId="268"/>
            <ac:spMk id="15" creationId="{27891445-FDB8-AE95-5482-AAE274587BFD}"/>
          </ac:spMkLst>
        </pc:spChg>
      </pc:sldChg>
      <pc:sldChg chg="addSp delSp modSp new del mod modClrScheme chgLayout">
        <pc:chgData name="Marjokorpi, Kalle" userId="20486357-9ccc-4409-bc0b-ef60da3cad7d" providerId="ADAL" clId="{908CAFB5-4371-4E3B-8B39-74F6B4461CCB}" dt="2023-07-28T06:09:51.772" v="909" actId="47"/>
        <pc:sldMkLst>
          <pc:docMk/>
          <pc:sldMk cId="1043466450" sldId="269"/>
        </pc:sldMkLst>
        <pc:spChg chg="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2" creationId="{D29D4406-7084-2484-B18B-AE05992624B1}"/>
          </ac:spMkLst>
        </pc:spChg>
        <pc:spChg chg="add del mod ord">
          <ac:chgData name="Marjokorpi, Kalle" userId="20486357-9ccc-4409-bc0b-ef60da3cad7d" providerId="ADAL" clId="{908CAFB5-4371-4E3B-8B39-74F6B4461CCB}" dt="2023-06-20T08:09:49.472" v="500" actId="700"/>
          <ac:spMkLst>
            <pc:docMk/>
            <pc:sldMk cId="1043466450" sldId="269"/>
            <ac:spMk id="3" creationId="{26FF3ABB-AB93-4088-D69B-D1952CAEB2F2}"/>
          </ac:spMkLst>
        </pc:spChg>
        <pc:spChg chg="add del mod ord">
          <ac:chgData name="Marjokorpi, Kalle" userId="20486357-9ccc-4409-bc0b-ef60da3cad7d" providerId="ADAL" clId="{908CAFB5-4371-4E3B-8B39-74F6B4461CCB}" dt="2023-06-20T08:09:49.472" v="500" actId="700"/>
          <ac:spMkLst>
            <pc:docMk/>
            <pc:sldMk cId="1043466450" sldId="269"/>
            <ac:spMk id="4" creationId="{21EA0722-F9FA-AB97-D3F9-2FA6EFBE59F8}"/>
          </ac:spMkLst>
        </pc:spChg>
        <pc:spChg chg="add del mod">
          <ac:chgData name="Marjokorpi, Kalle" userId="20486357-9ccc-4409-bc0b-ef60da3cad7d" providerId="ADAL" clId="{908CAFB5-4371-4E3B-8B39-74F6B4461CCB}" dt="2023-07-28T05:03:01.880" v="687" actId="931"/>
          <ac:spMkLst>
            <pc:docMk/>
            <pc:sldMk cId="1043466450" sldId="269"/>
            <ac:spMk id="5" creationId="{4688235C-48EC-0B6F-1AD5-F00BD1A93025}"/>
          </ac:spMkLst>
        </pc:spChg>
        <pc:spChg chg="add del 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5" creationId="{96BC15F0-0401-2605-172C-0FA6A63FC891}"/>
          </ac:spMkLst>
        </pc:spChg>
        <pc:spChg chg="add del 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6" creationId="{04F9AFB9-6FF6-ADC6-5923-CE07F373BDFD}"/>
          </ac:spMkLst>
        </pc:spChg>
        <pc:spChg chg="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7" creationId="{8B8B46B1-EA0E-E72C-B322-9A3A7F5E0C36}"/>
          </ac:spMkLst>
        </pc:spChg>
        <pc:spChg chg="add del mod ord">
          <ac:chgData name="Marjokorpi, Kalle" userId="20486357-9ccc-4409-bc0b-ef60da3cad7d" providerId="ADAL" clId="{908CAFB5-4371-4E3B-8B39-74F6B4461CCB}" dt="2023-06-20T08:09:30.610" v="499" actId="700"/>
          <ac:spMkLst>
            <pc:docMk/>
            <pc:sldMk cId="1043466450" sldId="269"/>
            <ac:spMk id="8" creationId="{F61B8FCD-6FE4-9AAD-78A3-1506FFA05806}"/>
          </ac:spMkLst>
        </pc:spChg>
        <pc:spChg chg="add del mod ord">
          <ac:chgData name="Marjokorpi, Kalle" userId="20486357-9ccc-4409-bc0b-ef60da3cad7d" providerId="ADAL" clId="{908CAFB5-4371-4E3B-8B39-74F6B4461CCB}" dt="2023-06-20T08:10:41.007" v="501"/>
          <ac:spMkLst>
            <pc:docMk/>
            <pc:sldMk cId="1043466450" sldId="269"/>
            <ac:spMk id="9" creationId="{131BCFEA-5831-ABE2-6544-FEB50AE36891}"/>
          </ac:spMkLst>
        </pc:spChg>
        <pc:spChg chg="add del mod or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10" creationId="{AB90008C-894D-CF26-D12D-344FD7E4857B}"/>
          </ac:spMkLst>
        </pc:spChg>
        <pc:spChg chg="add del mod">
          <ac:chgData name="Marjokorpi, Kalle" userId="20486357-9ccc-4409-bc0b-ef60da3cad7d" providerId="ADAL" clId="{908CAFB5-4371-4E3B-8B39-74F6B4461CCB}" dt="2023-06-20T08:12:14.645" v="531"/>
          <ac:spMkLst>
            <pc:docMk/>
            <pc:sldMk cId="1043466450" sldId="269"/>
            <ac:spMk id="14" creationId="{1783A8B7-A7C5-ADFB-2C5C-3C3DA7F72192}"/>
          </ac:spMkLst>
        </pc:spChg>
        <pc:spChg chg="add del mod">
          <ac:chgData name="Marjokorpi, Kalle" userId="20486357-9ccc-4409-bc0b-ef60da3cad7d" providerId="ADAL" clId="{908CAFB5-4371-4E3B-8B39-74F6B4461CCB}" dt="2023-06-20T08:12:41.797" v="540"/>
          <ac:spMkLst>
            <pc:docMk/>
            <pc:sldMk cId="1043466450" sldId="269"/>
            <ac:spMk id="18" creationId="{DA1F7046-729A-1851-B1F3-F6587B7579F9}"/>
          </ac:spMkLst>
        </pc:spChg>
        <pc:spChg chg="add del mod">
          <ac:chgData name="Marjokorpi, Kalle" userId="20486357-9ccc-4409-bc0b-ef60da3cad7d" providerId="ADAL" clId="{908CAFB5-4371-4E3B-8B39-74F6B4461CCB}" dt="2023-06-20T08:13:14.610" v="553" actId="26606"/>
          <ac:spMkLst>
            <pc:docMk/>
            <pc:sldMk cId="1043466450" sldId="269"/>
            <ac:spMk id="25" creationId="{0A231249-2541-33D6-8004-8D974D7D9617}"/>
          </ac:spMkLst>
        </pc:spChg>
        <pc:spChg chg="add del mod">
          <ac:chgData name="Marjokorpi, Kalle" userId="20486357-9ccc-4409-bc0b-ef60da3cad7d" providerId="ADAL" clId="{908CAFB5-4371-4E3B-8B39-74F6B4461CCB}" dt="2023-06-20T08:13:14.610" v="553" actId="26606"/>
          <ac:spMkLst>
            <pc:docMk/>
            <pc:sldMk cId="1043466450" sldId="269"/>
            <ac:spMk id="27" creationId="{A494F608-BFFF-A872-74A8-F2A57FDD5162}"/>
          </ac:spMkLst>
        </pc:spChg>
        <pc:spChg chg="add del mod">
          <ac:chgData name="Marjokorpi, Kalle" userId="20486357-9ccc-4409-bc0b-ef60da3cad7d" providerId="ADAL" clId="{908CAFB5-4371-4E3B-8B39-74F6B4461CCB}" dt="2023-06-20T08:13:14.610" v="553" actId="26606"/>
          <ac:spMkLst>
            <pc:docMk/>
            <pc:sldMk cId="1043466450" sldId="269"/>
            <ac:spMk id="29" creationId="{E10EBFD9-6A8F-1DC9-2385-8F6A4DA17365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1" creationId="{59ACBC5A-1B53-8047-4A2B-16438FE391E4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2" creationId="{F301AAB8-DC2C-37CD-5125-C0B0147AA332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3" creationId="{994A5CE2-1DD9-8D0D-6688-997F537F87D3}"/>
          </ac:spMkLst>
        </pc:spChg>
        <pc:spChg chg="add del mod">
          <ac:chgData name="Marjokorpi, Kalle" userId="20486357-9ccc-4409-bc0b-ef60da3cad7d" providerId="ADAL" clId="{908CAFB5-4371-4E3B-8B39-74F6B4461CCB}" dt="2023-06-20T08:13:15.483" v="555" actId="26606"/>
          <ac:spMkLst>
            <pc:docMk/>
            <pc:sldMk cId="1043466450" sldId="269"/>
            <ac:spMk id="34" creationId="{D4C4A6BA-7088-64A4-7449-48602F02E0F6}"/>
          </ac:spMkLst>
        </pc:spChg>
        <pc:spChg chg="add del mod">
          <ac:chgData name="Marjokorpi, Kalle" userId="20486357-9ccc-4409-bc0b-ef60da3cad7d" providerId="ADAL" clId="{908CAFB5-4371-4E3B-8B39-74F6B4461CCB}" dt="2023-06-20T08:13:16.041" v="557" actId="26606"/>
          <ac:spMkLst>
            <pc:docMk/>
            <pc:sldMk cId="1043466450" sldId="269"/>
            <ac:spMk id="36" creationId="{0A231249-2541-33D6-8004-8D974D7D9617}"/>
          </ac:spMkLst>
        </pc:spChg>
        <pc:spChg chg="add del mod">
          <ac:chgData name="Marjokorpi, Kalle" userId="20486357-9ccc-4409-bc0b-ef60da3cad7d" providerId="ADAL" clId="{908CAFB5-4371-4E3B-8B39-74F6B4461CCB}" dt="2023-06-20T08:13:16.041" v="557" actId="26606"/>
          <ac:spMkLst>
            <pc:docMk/>
            <pc:sldMk cId="1043466450" sldId="269"/>
            <ac:spMk id="37" creationId="{A494F608-BFFF-A872-74A8-F2A57FDD5162}"/>
          </ac:spMkLst>
        </pc:spChg>
        <pc:spChg chg="add del mod">
          <ac:chgData name="Marjokorpi, Kalle" userId="20486357-9ccc-4409-bc0b-ef60da3cad7d" providerId="ADAL" clId="{908CAFB5-4371-4E3B-8B39-74F6B4461CCB}" dt="2023-06-20T08:13:16.041" v="557" actId="26606"/>
          <ac:spMkLst>
            <pc:docMk/>
            <pc:sldMk cId="1043466450" sldId="269"/>
            <ac:spMk id="38" creationId="{E10EBFD9-6A8F-1DC9-2385-8F6A4DA17365}"/>
          </ac:spMkLst>
        </pc:spChg>
        <pc:spChg chg="add mod">
          <ac:chgData name="Marjokorpi, Kalle" userId="20486357-9ccc-4409-bc0b-ef60da3cad7d" providerId="ADAL" clId="{908CAFB5-4371-4E3B-8B39-74F6B4461CCB}" dt="2023-06-20T08:17:07.347" v="634" actId="20577"/>
          <ac:spMkLst>
            <pc:docMk/>
            <pc:sldMk cId="1043466450" sldId="269"/>
            <ac:spMk id="40" creationId="{F301AAB8-DC2C-37CD-5125-C0B0147AA332}"/>
          </ac:spMkLst>
        </pc:spChg>
        <pc:spChg chg="add mod">
          <ac:chgData name="Marjokorpi, Kalle" userId="20486357-9ccc-4409-bc0b-ef60da3cad7d" providerId="ADAL" clId="{908CAFB5-4371-4E3B-8B39-74F6B4461CCB}" dt="2023-06-20T08:13:16.047" v="558" actId="26606"/>
          <ac:spMkLst>
            <pc:docMk/>
            <pc:sldMk cId="1043466450" sldId="269"/>
            <ac:spMk id="41" creationId="{994A5CE2-1DD9-8D0D-6688-997F537F87D3}"/>
          </ac:spMkLst>
        </pc:spChg>
        <pc:spChg chg="add mod">
          <ac:chgData name="Marjokorpi, Kalle" userId="20486357-9ccc-4409-bc0b-ef60da3cad7d" providerId="ADAL" clId="{908CAFB5-4371-4E3B-8B39-74F6B4461CCB}" dt="2023-07-28T05:30:47.650" v="709" actId="20577"/>
          <ac:spMkLst>
            <pc:docMk/>
            <pc:sldMk cId="1043466450" sldId="269"/>
            <ac:spMk id="42" creationId="{D4C4A6BA-7088-64A4-7449-48602F02E0F6}"/>
          </ac:spMkLst>
        </pc:spChg>
        <pc:spChg chg="add mod">
          <ac:chgData name="Marjokorpi, Kalle" userId="20486357-9ccc-4409-bc0b-ef60da3cad7d" providerId="ADAL" clId="{908CAFB5-4371-4E3B-8B39-74F6B4461CCB}" dt="2023-07-28T05:30:39.471" v="700"/>
          <ac:spMkLst>
            <pc:docMk/>
            <pc:sldMk cId="1043466450" sldId="269"/>
            <ac:spMk id="43" creationId="{59ACBC5A-1B53-8047-4A2B-16438FE391E4}"/>
          </ac:spMkLst>
        </pc:spChg>
        <pc:picChg chg="add del mod">
          <ac:chgData name="Marjokorpi, Kalle" userId="20486357-9ccc-4409-bc0b-ef60da3cad7d" providerId="ADAL" clId="{908CAFB5-4371-4E3B-8B39-74F6B4461CCB}" dt="2023-07-28T05:03:04.139" v="690" actId="478"/>
          <ac:picMkLst>
            <pc:docMk/>
            <pc:sldMk cId="1043466450" sldId="269"/>
            <ac:picMk id="3" creationId="{255C7384-1EC3-83E7-8709-2C1409E1A78C}"/>
          </ac:picMkLst>
        </pc:picChg>
        <pc:picChg chg="add mod">
          <ac:chgData name="Marjokorpi, Kalle" userId="20486357-9ccc-4409-bc0b-ef60da3cad7d" providerId="ADAL" clId="{908CAFB5-4371-4E3B-8B39-74F6B4461CCB}" dt="2023-07-28T05:03:16.702" v="692" actId="14100"/>
          <ac:picMkLst>
            <pc:docMk/>
            <pc:sldMk cId="1043466450" sldId="269"/>
            <ac:picMk id="8" creationId="{070B37E5-6FC7-C1EF-F4E8-A293A641B6F1}"/>
          </ac:picMkLst>
        </pc:picChg>
        <pc:picChg chg="add mod">
          <ac:chgData name="Marjokorpi, Kalle" userId="20486357-9ccc-4409-bc0b-ef60da3cad7d" providerId="ADAL" clId="{908CAFB5-4371-4E3B-8B39-74F6B4461CCB}" dt="2023-07-28T05:30:27.459" v="699" actId="1076"/>
          <ac:picMkLst>
            <pc:docMk/>
            <pc:sldMk cId="1043466450" sldId="269"/>
            <ac:picMk id="9" creationId="{C0DF2310-92EF-5DBA-EB62-4BC06E0BF16E}"/>
          </ac:picMkLst>
        </pc:picChg>
        <pc:picChg chg="add del mod replST">
          <ac:chgData name="Marjokorpi, Kalle" userId="20486357-9ccc-4409-bc0b-ef60da3cad7d" providerId="ADAL" clId="{908CAFB5-4371-4E3B-8B39-74F6B4461CCB}" dt="2023-06-20T08:10:47.400" v="526" actId="478"/>
          <ac:picMkLst>
            <pc:docMk/>
            <pc:sldMk cId="1043466450" sldId="269"/>
            <ac:picMk id="12" creationId="{B633FDED-2684-53CE-B06E-C54FE1FFDECC}"/>
          </ac:picMkLst>
        </pc:picChg>
        <pc:picChg chg="add del mod">
          <ac:chgData name="Marjokorpi, Kalle" userId="20486357-9ccc-4409-bc0b-ef60da3cad7d" providerId="ADAL" clId="{908CAFB5-4371-4E3B-8B39-74F6B4461CCB}" dt="2023-06-20T08:12:38.899" v="539" actId="478"/>
          <ac:picMkLst>
            <pc:docMk/>
            <pc:sldMk cId="1043466450" sldId="269"/>
            <ac:picMk id="16" creationId="{3299FD3C-D935-B9C3-37C0-23FB8E7CB5AD}"/>
          </ac:picMkLst>
        </pc:picChg>
        <pc:picChg chg="add del mod ord">
          <ac:chgData name="Marjokorpi, Kalle" userId="20486357-9ccc-4409-bc0b-ef60da3cad7d" providerId="ADAL" clId="{908CAFB5-4371-4E3B-8B39-74F6B4461CCB}" dt="2023-07-28T05:01:48.571" v="686" actId="478"/>
          <ac:picMkLst>
            <pc:docMk/>
            <pc:sldMk cId="1043466450" sldId="269"/>
            <ac:picMk id="20" creationId="{DCA1B0D6-DC8D-E85E-D3F9-C6C4D33E91BA}"/>
          </ac:picMkLst>
        </pc:picChg>
      </pc:sldChg>
      <pc:sldChg chg="addSp delSp add del ord">
        <pc:chgData name="Marjokorpi, Kalle" userId="20486357-9ccc-4409-bc0b-ef60da3cad7d" providerId="ADAL" clId="{908CAFB5-4371-4E3B-8B39-74F6B4461CCB}" dt="2023-07-28T06:06:38.501" v="852" actId="47"/>
        <pc:sldMkLst>
          <pc:docMk/>
          <pc:sldMk cId="942798864" sldId="270"/>
        </pc:sldMkLst>
        <pc:spChg chg="add del">
          <ac:chgData name="Marjokorpi, Kalle" userId="20486357-9ccc-4409-bc0b-ef60da3cad7d" providerId="ADAL" clId="{908CAFB5-4371-4E3B-8B39-74F6B4461CCB}" dt="2023-07-28T05:01:42.254" v="684"/>
          <ac:spMkLst>
            <pc:docMk/>
            <pc:sldMk cId="942798864" sldId="270"/>
            <ac:spMk id="3" creationId="{6AB18037-0C1C-C239-896A-2C7FFB3EF630}"/>
          </ac:spMkLst>
        </pc:spChg>
      </pc:sldChg>
      <pc:sldChg chg="modSp new del mod">
        <pc:chgData name="Marjokorpi, Kalle" userId="20486357-9ccc-4409-bc0b-ef60da3cad7d" providerId="ADAL" clId="{908CAFB5-4371-4E3B-8B39-74F6B4461CCB}" dt="2023-06-20T08:11:09.015" v="530" actId="47"/>
        <pc:sldMkLst>
          <pc:docMk/>
          <pc:sldMk cId="1739428318" sldId="270"/>
        </pc:sldMkLst>
        <pc:spChg chg="mod">
          <ac:chgData name="Marjokorpi, Kalle" userId="20486357-9ccc-4409-bc0b-ef60da3cad7d" providerId="ADAL" clId="{908CAFB5-4371-4E3B-8B39-74F6B4461CCB}" dt="2023-06-20T08:11:03.432" v="529" actId="20577"/>
          <ac:spMkLst>
            <pc:docMk/>
            <pc:sldMk cId="1739428318" sldId="270"/>
            <ac:spMk id="2" creationId="{71712295-C216-B335-FEC1-19914380C431}"/>
          </ac:spMkLst>
        </pc:spChg>
      </pc:sldChg>
      <pc:sldChg chg="addSp delSp modSp add del mod ord modClrScheme chgLayout">
        <pc:chgData name="Marjokorpi, Kalle" userId="20486357-9ccc-4409-bc0b-ef60da3cad7d" providerId="ADAL" clId="{908CAFB5-4371-4E3B-8B39-74F6B4461CCB}" dt="2023-07-28T05:58:32.448" v="720" actId="47"/>
        <pc:sldMkLst>
          <pc:docMk/>
          <pc:sldMk cId="2740250864" sldId="271"/>
        </pc:sldMkLst>
        <pc:spChg chg="del mod ord">
          <ac:chgData name="Marjokorpi, Kalle" userId="20486357-9ccc-4409-bc0b-ef60da3cad7d" providerId="ADAL" clId="{908CAFB5-4371-4E3B-8B39-74F6B4461CCB}" dt="2023-07-28T05:58:13.006" v="718" actId="478"/>
          <ac:spMkLst>
            <pc:docMk/>
            <pc:sldMk cId="2740250864" sldId="271"/>
            <ac:spMk id="2" creationId="{D29D4406-7084-2484-B18B-AE05992624B1}"/>
          </ac:spMkLst>
        </pc:spChg>
        <pc:spChg chg="add del mod ord">
          <ac:chgData name="Marjokorpi, Kalle" userId="20486357-9ccc-4409-bc0b-ef60da3cad7d" providerId="ADAL" clId="{908CAFB5-4371-4E3B-8B39-74F6B4461CCB}" dt="2023-07-28T05:58:11.591" v="717" actId="478"/>
          <ac:spMkLst>
            <pc:docMk/>
            <pc:sldMk cId="2740250864" sldId="271"/>
            <ac:spMk id="3" creationId="{D24B8F78-0301-68B0-4BE4-7F377663C6A0}"/>
          </ac:spMkLst>
        </pc:spChg>
        <pc:spChg chg="add del mod">
          <ac:chgData name="Marjokorpi, Kalle" userId="20486357-9ccc-4409-bc0b-ef60da3cad7d" providerId="ADAL" clId="{908CAFB5-4371-4E3B-8B39-74F6B4461CCB}" dt="2023-07-28T05:58:10.106" v="716" actId="478"/>
          <ac:spMkLst>
            <pc:docMk/>
            <pc:sldMk cId="2740250864" sldId="271"/>
            <ac:spMk id="5" creationId="{1FC901CB-F7E2-804D-74B3-BDFECAFDE0FF}"/>
          </ac:spMkLst>
        </pc:spChg>
        <pc:spChg chg="mod ord">
          <ac:chgData name="Marjokorpi, Kalle" userId="20486357-9ccc-4409-bc0b-ef60da3cad7d" providerId="ADAL" clId="{908CAFB5-4371-4E3B-8B39-74F6B4461CCB}" dt="2023-07-28T05:58:03.971" v="714" actId="700"/>
          <ac:spMkLst>
            <pc:docMk/>
            <pc:sldMk cId="2740250864" sldId="271"/>
            <ac:spMk id="7" creationId="{8B8B46B1-EA0E-E72C-B322-9A3A7F5E0C36}"/>
          </ac:spMkLst>
        </pc:spChg>
        <pc:spChg chg="del mod ord">
          <ac:chgData name="Marjokorpi, Kalle" userId="20486357-9ccc-4409-bc0b-ef60da3cad7d" providerId="ADAL" clId="{908CAFB5-4371-4E3B-8B39-74F6B4461CCB}" dt="2023-07-28T05:58:08.026" v="715" actId="478"/>
          <ac:spMkLst>
            <pc:docMk/>
            <pc:sldMk cId="2740250864" sldId="271"/>
            <ac:spMk id="40" creationId="{F301AAB8-DC2C-37CD-5125-C0B0147AA332}"/>
          </ac:spMkLst>
        </pc:spChg>
        <pc:spChg chg="del">
          <ac:chgData name="Marjokorpi, Kalle" userId="20486357-9ccc-4409-bc0b-ef60da3cad7d" providerId="ADAL" clId="{908CAFB5-4371-4E3B-8B39-74F6B4461CCB}" dt="2023-07-28T05:57:56.179" v="713" actId="700"/>
          <ac:spMkLst>
            <pc:docMk/>
            <pc:sldMk cId="2740250864" sldId="271"/>
            <ac:spMk id="41" creationId="{994A5CE2-1DD9-8D0D-6688-997F537F87D3}"/>
          </ac:spMkLst>
        </pc:spChg>
        <pc:spChg chg="mod ord">
          <ac:chgData name="Marjokorpi, Kalle" userId="20486357-9ccc-4409-bc0b-ef60da3cad7d" providerId="ADAL" clId="{908CAFB5-4371-4E3B-8B39-74F6B4461CCB}" dt="2023-07-28T05:58:03.971" v="714" actId="700"/>
          <ac:spMkLst>
            <pc:docMk/>
            <pc:sldMk cId="2740250864" sldId="271"/>
            <ac:spMk id="42" creationId="{D4C4A6BA-7088-64A4-7449-48602F02E0F6}"/>
          </ac:spMkLst>
        </pc:spChg>
        <pc:spChg chg="mod ord">
          <ac:chgData name="Marjokorpi, Kalle" userId="20486357-9ccc-4409-bc0b-ef60da3cad7d" providerId="ADAL" clId="{908CAFB5-4371-4E3B-8B39-74F6B4461CCB}" dt="2023-07-28T05:58:03.971" v="714" actId="700"/>
          <ac:spMkLst>
            <pc:docMk/>
            <pc:sldMk cId="2740250864" sldId="271"/>
            <ac:spMk id="43" creationId="{59ACBC5A-1B53-8047-4A2B-16438FE391E4}"/>
          </ac:spMkLst>
        </pc:spChg>
        <pc:picChg chg="mod ord">
          <ac:chgData name="Marjokorpi, Kalle" userId="20486357-9ccc-4409-bc0b-ef60da3cad7d" providerId="ADAL" clId="{908CAFB5-4371-4E3B-8B39-74F6B4461CCB}" dt="2023-07-28T05:58:27.803" v="719" actId="1076"/>
          <ac:picMkLst>
            <pc:docMk/>
            <pc:sldMk cId="2740250864" sldId="271"/>
            <ac:picMk id="8" creationId="{070B37E5-6FC7-C1EF-F4E8-A293A641B6F1}"/>
          </ac:picMkLst>
        </pc:picChg>
      </pc:sldChg>
      <pc:sldChg chg="addSp delSp modSp new del mod setBg modClrScheme chgLayout">
        <pc:chgData name="Marjokorpi, Kalle" userId="20486357-9ccc-4409-bc0b-ef60da3cad7d" providerId="ADAL" clId="{908CAFB5-4371-4E3B-8B39-74F6B4461CCB}" dt="2023-07-28T06:09:09.230" v="907" actId="47"/>
        <pc:sldMkLst>
          <pc:docMk/>
          <pc:sldMk cId="3102931377" sldId="271"/>
        </pc:sldMkLst>
        <pc:spChg chg="del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2" creationId="{88404CBC-4214-C1A6-D863-3F87E0C636F6}"/>
          </ac:spMkLst>
        </pc:spChg>
        <pc:spChg chg="del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3" creationId="{73C0C799-39A3-0387-5A6B-BAD8D7745FC1}"/>
          </ac:spMkLst>
        </pc:spChg>
        <pc:spChg chg="del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4" creationId="{25F965E0-D886-F75A-D4FD-707E63BF1DEA}"/>
          </ac:spMkLst>
        </pc:spChg>
        <pc:spChg chg="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5" creationId="{8B5D807D-116F-1B10-F5B6-E7883E6A31A0}"/>
          </ac:spMkLst>
        </pc:spChg>
        <pc:spChg chg="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6" creationId="{7BCDC4DD-1E29-E8F7-1CD7-17701624CD53}"/>
          </ac:spMkLst>
        </pc:spChg>
        <pc:spChg chg="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7" creationId="{1BDEED06-9522-2E94-43C8-428F44D80E25}"/>
          </ac:spMkLst>
        </pc:spChg>
        <pc:spChg chg="add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8" creationId="{7C4614E3-D6C0-8095-A5B8-A5EECCDC5A62}"/>
          </ac:spMkLst>
        </pc:spChg>
        <pc:spChg chg="add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9" creationId="{9055FE26-821B-CD07-60B6-7D1435202FE8}"/>
          </ac:spMkLst>
        </pc:spChg>
        <pc:spChg chg="add mod ord">
          <ac:chgData name="Marjokorpi, Kalle" userId="20486357-9ccc-4409-bc0b-ef60da3cad7d" providerId="ADAL" clId="{908CAFB5-4371-4E3B-8B39-74F6B4461CCB}" dt="2023-07-28T05:58:37.529" v="722" actId="700"/>
          <ac:spMkLst>
            <pc:docMk/>
            <pc:sldMk cId="3102931377" sldId="271"/>
            <ac:spMk id="10" creationId="{C7B90809-7194-9137-867D-EDD80317A344}"/>
          </ac:spMkLst>
        </pc:spChg>
      </pc:sldChg>
      <pc:sldChg chg="addSp delSp modSp new del mod ord setBg modClrScheme chgLayout">
        <pc:chgData name="Marjokorpi, Kalle" userId="20486357-9ccc-4409-bc0b-ef60da3cad7d" providerId="ADAL" clId="{908CAFB5-4371-4E3B-8B39-74F6B4461CCB}" dt="2023-07-28T06:08:13.683" v="895" actId="47"/>
        <pc:sldMkLst>
          <pc:docMk/>
          <pc:sldMk cId="306082413" sldId="272"/>
        </pc:sldMkLst>
        <pc:spChg chg="del">
          <ac:chgData name="Marjokorpi, Kalle" userId="20486357-9ccc-4409-bc0b-ef60da3cad7d" providerId="ADAL" clId="{908CAFB5-4371-4E3B-8B39-74F6B4461CCB}" dt="2023-07-28T05:59:59.954" v="741" actId="478"/>
          <ac:spMkLst>
            <pc:docMk/>
            <pc:sldMk cId="306082413" sldId="272"/>
            <ac:spMk id="2" creationId="{D8A2493C-783D-7C56-7FD0-021F0292CC2A}"/>
          </ac:spMkLst>
        </pc:spChg>
        <pc:spChg chg="del">
          <ac:chgData name="Marjokorpi, Kalle" userId="20486357-9ccc-4409-bc0b-ef60da3cad7d" providerId="ADAL" clId="{908CAFB5-4371-4E3B-8B39-74F6B4461CCB}" dt="2023-07-28T05:59:57.600" v="739" actId="478"/>
          <ac:spMkLst>
            <pc:docMk/>
            <pc:sldMk cId="306082413" sldId="272"/>
            <ac:spMk id="3" creationId="{72871B07-476A-0F48-8593-325C675B7BD5}"/>
          </ac:spMkLst>
        </pc:spChg>
        <pc:spChg chg="del">
          <ac:chgData name="Marjokorpi, Kalle" userId="20486357-9ccc-4409-bc0b-ef60da3cad7d" providerId="ADAL" clId="{908CAFB5-4371-4E3B-8B39-74F6B4461CCB}" dt="2023-07-28T05:59:58.183" v="740" actId="478"/>
          <ac:spMkLst>
            <pc:docMk/>
            <pc:sldMk cId="306082413" sldId="272"/>
            <ac:spMk id="4" creationId="{3E817DDE-4E12-ABEF-2787-260A1E93E920}"/>
          </ac:spMkLst>
        </pc:spChg>
        <pc:spChg chg="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7" creationId="{E99D5D7F-3CC8-91D7-5E0D-5D6ED74E1D36}"/>
          </ac:spMkLst>
        </pc:spChg>
        <pc:spChg chg="add mod">
          <ac:chgData name="Marjokorpi, Kalle" userId="20486357-9ccc-4409-bc0b-ef60da3cad7d" providerId="ADAL" clId="{908CAFB5-4371-4E3B-8B39-74F6B4461CCB}" dt="2023-07-28T06:01:27.704" v="827" actId="404"/>
          <ac:spMkLst>
            <pc:docMk/>
            <pc:sldMk cId="306082413" sldId="272"/>
            <ac:spMk id="9" creationId="{0961B15E-0CB3-387D-118C-FE1AF7AB8F59}"/>
          </ac:spMkLst>
        </pc:spChg>
        <pc:spChg chg="add del 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10" creationId="{B280E451-4EB0-C3F6-FD91-B6E9D1C1B413}"/>
          </ac:spMkLst>
        </pc:spChg>
        <pc:spChg chg="add del 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11" creationId="{B83BB212-22EC-FA0C-2201-7FDFD06B35BD}"/>
          </ac:spMkLst>
        </pc:spChg>
        <pc:spChg chg="add del mod ord">
          <ac:chgData name="Marjokorpi, Kalle" userId="20486357-9ccc-4409-bc0b-ef60da3cad7d" providerId="ADAL" clId="{908CAFB5-4371-4E3B-8B39-74F6B4461CCB}" dt="2023-07-28T06:07:08.842" v="854" actId="700"/>
          <ac:spMkLst>
            <pc:docMk/>
            <pc:sldMk cId="306082413" sldId="272"/>
            <ac:spMk id="12" creationId="{8F674181-2653-55C8-A86A-C61BA11BC3E0}"/>
          </ac:spMkLst>
        </pc:spChg>
        <pc:picChg chg="add mod">
          <ac:chgData name="Marjokorpi, Kalle" userId="20486357-9ccc-4409-bc0b-ef60da3cad7d" providerId="ADAL" clId="{908CAFB5-4371-4E3B-8B39-74F6B4461CCB}" dt="2023-07-28T06:00:40.443" v="808" actId="1076"/>
          <ac:picMkLst>
            <pc:docMk/>
            <pc:sldMk cId="306082413" sldId="272"/>
            <ac:picMk id="8" creationId="{3676FC22-1BB3-F9F0-6A5A-A8CA5D7A9C38}"/>
          </ac:picMkLst>
        </pc:picChg>
      </pc:sldChg>
      <pc:sldChg chg="addSp delSp modSp add mod">
        <pc:chgData name="Marjokorpi, Kalle" userId="20486357-9ccc-4409-bc0b-ef60da3cad7d" providerId="ADAL" clId="{908CAFB5-4371-4E3B-8B39-74F6B4461CCB}" dt="2023-09-13T13:38:15.565" v="22607" actId="20577"/>
        <pc:sldMkLst>
          <pc:docMk/>
          <pc:sldMk cId="2135203257" sldId="273"/>
        </pc:sldMkLst>
        <pc:spChg chg="add del mod">
          <ac:chgData name="Marjokorpi, Kalle" userId="20486357-9ccc-4409-bc0b-ef60da3cad7d" providerId="ADAL" clId="{908CAFB5-4371-4E3B-8B39-74F6B4461CCB}" dt="2023-09-04T04:56:12.107" v="18093" actId="931"/>
          <ac:spMkLst>
            <pc:docMk/>
            <pc:sldMk cId="2135203257" sldId="273"/>
            <ac:spMk id="4" creationId="{BD0A4844-F6B4-6056-5DFF-6497C580FEC6}"/>
          </ac:spMkLst>
        </pc:spChg>
        <pc:spChg chg="add del mod">
          <ac:chgData name="Marjokorpi, Kalle" userId="20486357-9ccc-4409-bc0b-ef60da3cad7d" providerId="ADAL" clId="{908CAFB5-4371-4E3B-8B39-74F6B4461CCB}" dt="2023-09-01T11:00:42.069" v="11960" actId="478"/>
          <ac:spMkLst>
            <pc:docMk/>
            <pc:sldMk cId="2135203257" sldId="273"/>
            <ac:spMk id="5" creationId="{AA4C4FF0-0464-2B68-F473-B5D2A47EAC04}"/>
          </ac:spMkLst>
        </pc:spChg>
        <pc:spChg chg="add del mod">
          <ac:chgData name="Marjokorpi, Kalle" userId="20486357-9ccc-4409-bc0b-ef60da3cad7d" providerId="ADAL" clId="{908CAFB5-4371-4E3B-8B39-74F6B4461CCB}" dt="2023-09-01T11:02:03.954" v="11964" actId="931"/>
          <ac:spMkLst>
            <pc:docMk/>
            <pc:sldMk cId="2135203257" sldId="273"/>
            <ac:spMk id="10" creationId="{47CF6080-50ED-F997-7F61-158E47C7E981}"/>
          </ac:spMkLst>
        </pc:spChg>
        <pc:spChg chg="add del mod">
          <ac:chgData name="Marjokorpi, Kalle" userId="20486357-9ccc-4409-bc0b-ef60da3cad7d" providerId="ADAL" clId="{908CAFB5-4371-4E3B-8B39-74F6B4461CCB}" dt="2023-09-01T13:13:55.222" v="15260" actId="931"/>
          <ac:spMkLst>
            <pc:docMk/>
            <pc:sldMk cId="2135203257" sldId="273"/>
            <ac:spMk id="14" creationId="{C2CE5816-2AC4-C7B8-EDD5-334B23B94315}"/>
          </ac:spMkLst>
        </pc:spChg>
        <pc:spChg chg="mod">
          <ac:chgData name="Marjokorpi, Kalle" userId="20486357-9ccc-4409-bc0b-ef60da3cad7d" providerId="ADAL" clId="{908CAFB5-4371-4E3B-8B39-74F6B4461CCB}" dt="2023-09-13T13:38:15.565" v="22607" actId="20577"/>
          <ac:spMkLst>
            <pc:docMk/>
            <pc:sldMk cId="2135203257" sldId="273"/>
            <ac:spMk id="40" creationId="{F301AAB8-DC2C-37CD-5125-C0B0147AA332}"/>
          </ac:spMkLst>
        </pc:spChg>
        <pc:spChg chg="mod">
          <ac:chgData name="Marjokorpi, Kalle" userId="20486357-9ccc-4409-bc0b-ef60da3cad7d" providerId="ADAL" clId="{908CAFB5-4371-4E3B-8B39-74F6B4461CCB}" dt="2023-07-28T06:08:53.367" v="906" actId="20577"/>
          <ac:spMkLst>
            <pc:docMk/>
            <pc:sldMk cId="2135203257" sldId="273"/>
            <ac:spMk id="42" creationId="{D4C4A6BA-7088-64A4-7449-48602F02E0F6}"/>
          </ac:spMkLst>
        </pc:spChg>
        <pc:spChg chg="mod">
          <ac:chgData name="Marjokorpi, Kalle" userId="20486357-9ccc-4409-bc0b-ef60da3cad7d" providerId="ADAL" clId="{908CAFB5-4371-4E3B-8B39-74F6B4461CCB}" dt="2023-08-21T07:52:28.125" v="3879"/>
          <ac:spMkLst>
            <pc:docMk/>
            <pc:sldMk cId="2135203257" sldId="273"/>
            <ac:spMk id="43" creationId="{59ACBC5A-1B53-8047-4A2B-16438FE391E4}"/>
          </ac:spMkLst>
        </pc:spChg>
        <pc:picChg chg="add del mod">
          <ac:chgData name="Marjokorpi, Kalle" userId="20486357-9ccc-4409-bc0b-ef60da3cad7d" providerId="ADAL" clId="{908CAFB5-4371-4E3B-8B39-74F6B4461CCB}" dt="2023-09-01T10:51:04.242" v="11948"/>
          <ac:picMkLst>
            <pc:docMk/>
            <pc:sldMk cId="2135203257" sldId="273"/>
            <ac:picMk id="3" creationId="{C5DB867F-562E-65BF-5D97-30EC17A49629}"/>
          </ac:picMkLst>
        </pc:picChg>
        <pc:picChg chg="add mod modCrop">
          <ac:chgData name="Marjokorpi, Kalle" userId="20486357-9ccc-4409-bc0b-ef60da3cad7d" providerId="ADAL" clId="{908CAFB5-4371-4E3B-8B39-74F6B4461CCB}" dt="2023-09-04T04:56:55.804" v="18099" actId="732"/>
          <ac:picMkLst>
            <pc:docMk/>
            <pc:sldMk cId="2135203257" sldId="273"/>
            <ac:picMk id="6" creationId="{4AC019EB-0234-5EE0-6350-6F33B35BDCE6}"/>
          </ac:picMkLst>
        </pc:picChg>
        <pc:picChg chg="add del mod">
          <ac:chgData name="Marjokorpi, Kalle" userId="20486357-9ccc-4409-bc0b-ef60da3cad7d" providerId="ADAL" clId="{908CAFB5-4371-4E3B-8B39-74F6B4461CCB}" dt="2023-09-01T11:00:41.778" v="11959" actId="931"/>
          <ac:picMkLst>
            <pc:docMk/>
            <pc:sldMk cId="2135203257" sldId="273"/>
            <ac:picMk id="8" creationId="{A4C5B1B8-E877-3811-5F4C-6F52AF1955BB}"/>
          </ac:picMkLst>
        </pc:picChg>
        <pc:picChg chg="add del mod">
          <ac:chgData name="Marjokorpi, Kalle" userId="20486357-9ccc-4409-bc0b-ef60da3cad7d" providerId="ADAL" clId="{908CAFB5-4371-4E3B-8B39-74F6B4461CCB}" dt="2023-09-01T11:02:07.154" v="11967" actId="478"/>
          <ac:picMkLst>
            <pc:docMk/>
            <pc:sldMk cId="2135203257" sldId="273"/>
            <ac:picMk id="12" creationId="{A47DAA8F-D35B-F826-C0D2-B39B87970EC6}"/>
          </ac:picMkLst>
        </pc:picChg>
        <pc:picChg chg="add del mod">
          <ac:chgData name="Marjokorpi, Kalle" userId="20486357-9ccc-4409-bc0b-ef60da3cad7d" providerId="ADAL" clId="{908CAFB5-4371-4E3B-8B39-74F6B4461CCB}" dt="2023-09-04T04:56:07.166" v="18092" actId="478"/>
          <ac:picMkLst>
            <pc:docMk/>
            <pc:sldMk cId="2135203257" sldId="273"/>
            <ac:picMk id="16" creationId="{817C8250-4D88-D410-60F6-13B7B900F28C}"/>
          </ac:picMkLst>
        </pc:picChg>
        <pc:picChg chg="add del mod">
          <ac:chgData name="Marjokorpi, Kalle" userId="20486357-9ccc-4409-bc0b-ef60da3cad7d" providerId="ADAL" clId="{908CAFB5-4371-4E3B-8B39-74F6B4461CCB}" dt="2023-09-01T11:01:39.298" v="11963" actId="478"/>
          <ac:picMkLst>
            <pc:docMk/>
            <pc:sldMk cId="2135203257" sldId="273"/>
            <ac:picMk id="20" creationId="{DCA1B0D6-DC8D-E85E-D3F9-C6C4D33E91BA}"/>
          </ac:picMkLst>
        </pc:picChg>
      </pc:sldChg>
      <pc:sldChg chg="addSp delSp modSp add del mod ord modClrScheme chgLayout">
        <pc:chgData name="Marjokorpi, Kalle" userId="20486357-9ccc-4409-bc0b-ef60da3cad7d" providerId="ADAL" clId="{908CAFB5-4371-4E3B-8B39-74F6B4461CCB}" dt="2023-09-01T14:58:52.058" v="17746" actId="47"/>
        <pc:sldMkLst>
          <pc:docMk/>
          <pc:sldMk cId="982526451" sldId="274"/>
        </pc:sldMkLst>
        <pc:spChg chg="add mod ord">
          <ac:chgData name="Marjokorpi, Kalle" userId="20486357-9ccc-4409-bc0b-ef60da3cad7d" providerId="ADAL" clId="{908CAFB5-4371-4E3B-8B39-74F6B4461CCB}" dt="2023-08-14T18:23:18.550" v="3876" actId="20577"/>
          <ac:spMkLst>
            <pc:docMk/>
            <pc:sldMk cId="982526451" sldId="274"/>
            <ac:spMk id="2" creationId="{FC7F1151-45B9-EEDE-E9BA-6996651D9DC3}"/>
          </ac:spMkLst>
        </pc:spChg>
        <pc:spChg chg="add del mod ord">
          <ac:chgData name="Marjokorpi, Kalle" userId="20486357-9ccc-4409-bc0b-ef60da3cad7d" providerId="ADAL" clId="{908CAFB5-4371-4E3B-8B39-74F6B4461CCB}" dt="2023-07-28T06:07:28.263" v="862" actId="478"/>
          <ac:spMkLst>
            <pc:docMk/>
            <pc:sldMk cId="982526451" sldId="274"/>
            <ac:spMk id="3" creationId="{91D08DF4-1558-E7BB-8E7F-40DFA9456569}"/>
          </ac:spMkLst>
        </pc:spChg>
        <pc:spChg chg="add mod ord">
          <ac:chgData name="Marjokorpi, Kalle" userId="20486357-9ccc-4409-bc0b-ef60da3cad7d" providerId="ADAL" clId="{908CAFB5-4371-4E3B-8B39-74F6B4461CCB}" dt="2023-07-28T06:07:33.600" v="888" actId="20577"/>
          <ac:spMkLst>
            <pc:docMk/>
            <pc:sldMk cId="982526451" sldId="274"/>
            <ac:spMk id="4" creationId="{45B590DD-6EC9-5062-6F6B-C46697CB6C08}"/>
          </ac:spMkLst>
        </pc:spChg>
        <pc:spChg chg="mod ord">
          <ac:chgData name="Marjokorpi, Kalle" userId="20486357-9ccc-4409-bc0b-ef60da3cad7d" providerId="ADAL" clId="{908CAFB5-4371-4E3B-8B39-74F6B4461CCB}" dt="2023-07-28T06:07:20.136" v="858" actId="700"/>
          <ac:spMkLst>
            <pc:docMk/>
            <pc:sldMk cId="982526451" sldId="274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7-28T06:07:20.136" v="858" actId="700"/>
          <ac:spMkLst>
            <pc:docMk/>
            <pc:sldMk cId="982526451" sldId="274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7-28T06:07:20.136" v="858" actId="700"/>
          <ac:spMkLst>
            <pc:docMk/>
            <pc:sldMk cId="982526451" sldId="274"/>
            <ac:spMk id="7" creationId="{E99D5D7F-3CC8-91D7-5E0D-5D6ED74E1D36}"/>
          </ac:spMkLst>
        </pc:spChg>
        <pc:spChg chg="del mod">
          <ac:chgData name="Marjokorpi, Kalle" userId="20486357-9ccc-4409-bc0b-ef60da3cad7d" providerId="ADAL" clId="{908CAFB5-4371-4E3B-8B39-74F6B4461CCB}" dt="2023-07-28T06:07:16.081" v="857" actId="478"/>
          <ac:spMkLst>
            <pc:docMk/>
            <pc:sldMk cId="982526451" sldId="274"/>
            <ac:spMk id="9" creationId="{0961B15E-0CB3-387D-118C-FE1AF7AB8F59}"/>
          </ac:spMkLst>
        </pc:spChg>
        <pc:spChg chg="add del">
          <ac:chgData name="Marjokorpi, Kalle" userId="20486357-9ccc-4409-bc0b-ef60da3cad7d" providerId="ADAL" clId="{908CAFB5-4371-4E3B-8B39-74F6B4461CCB}" dt="2023-08-23T08:00:02.298" v="3913" actId="22"/>
          <ac:spMkLst>
            <pc:docMk/>
            <pc:sldMk cId="982526451" sldId="274"/>
            <ac:spMk id="9" creationId="{4A6296FB-1F28-55B8-2160-F1546D03F761}"/>
          </ac:spMkLst>
        </pc:spChg>
      </pc:sldChg>
      <pc:sldChg chg="addSp delSp modSp add del mod ord">
        <pc:chgData name="Marjokorpi, Kalle" userId="20486357-9ccc-4409-bc0b-ef60da3cad7d" providerId="ADAL" clId="{908CAFB5-4371-4E3B-8B39-74F6B4461CCB}" dt="2023-08-25T06:25:20.804" v="5660" actId="47"/>
        <pc:sldMkLst>
          <pc:docMk/>
          <pc:sldMk cId="510775671" sldId="275"/>
        </pc:sldMkLst>
        <pc:spChg chg="add mod or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2" creationId="{19C39D2E-4A44-31B7-6D74-D81D260593E6}"/>
          </ac:spMkLst>
        </pc:spChg>
        <pc:spChg chg="add mod or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3" creationId="{D0DC796B-E138-BAE5-A940-53834AB9686A}"/>
          </ac:spMkLst>
        </pc:spChg>
        <pc:spChg chg="mod">
          <ac:chgData name="Marjokorpi, Kalle" userId="20486357-9ccc-4409-bc0b-ef60da3cad7d" providerId="ADAL" clId="{908CAFB5-4371-4E3B-8B39-74F6B4461CCB}" dt="2023-07-28T06:12:43.063" v="944" actId="20577"/>
          <ac:spMkLst>
            <pc:docMk/>
            <pc:sldMk cId="510775671" sldId="275"/>
            <ac:spMk id="4" creationId="{A135904F-7513-4EE3-BBB6-C3FD467DB248}"/>
          </ac:spMkLst>
        </pc:spChg>
        <pc:spChg chg="mod">
          <ac:chgData name="Marjokorpi, Kalle" userId="20486357-9ccc-4409-bc0b-ef60da3cad7d" providerId="ADAL" clId="{908CAFB5-4371-4E3B-8B39-74F6B4461CCB}" dt="2023-08-21T07:52:53.937" v="3883"/>
          <ac:spMkLst>
            <pc:docMk/>
            <pc:sldMk cId="510775671" sldId="275"/>
            <ac:spMk id="5" creationId="{5EF6E2A0-B950-42A1-9CC5-3A6A0BA5E774}"/>
          </ac:spMkLst>
        </pc:spChg>
        <pc:spChg chg="mod">
          <ac:chgData name="Marjokorpi, Kalle" userId="20486357-9ccc-4409-bc0b-ef60da3cad7d" providerId="ADAL" clId="{908CAFB5-4371-4E3B-8B39-74F6B4461CCB}" dt="2023-07-28T06:14:36.002" v="975" actId="1076"/>
          <ac:spMkLst>
            <pc:docMk/>
            <pc:sldMk cId="510775671" sldId="275"/>
            <ac:spMk id="7" creationId="{52A77C6A-A5EA-40E4-8329-A5642D98C2A9}"/>
          </ac:spMkLst>
        </pc:spChg>
        <pc:spChg chg="add mod ord">
          <ac:chgData name="Marjokorpi, Kalle" userId="20486357-9ccc-4409-bc0b-ef60da3cad7d" providerId="ADAL" clId="{908CAFB5-4371-4E3B-8B39-74F6B4461CCB}" dt="2023-07-28T06:17:34.418" v="1042" actId="167"/>
          <ac:spMkLst>
            <pc:docMk/>
            <pc:sldMk cId="510775671" sldId="275"/>
            <ac:spMk id="8" creationId="{C78CAE4C-F544-A135-7E10-D13002365B17}"/>
          </ac:spMkLst>
        </pc:spChg>
        <pc:spChg chg="add 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9" creationId="{ACE85950-4443-79F9-66FF-D691E461B101}"/>
          </ac:spMkLst>
        </pc:spChg>
        <pc:spChg chg="add mod">
          <ac:chgData name="Marjokorpi, Kalle" userId="20486357-9ccc-4409-bc0b-ef60da3cad7d" providerId="ADAL" clId="{908CAFB5-4371-4E3B-8B39-74F6B4461CCB}" dt="2023-08-03T08:08:59.458" v="2721" actId="1076"/>
          <ac:spMkLst>
            <pc:docMk/>
            <pc:sldMk cId="510775671" sldId="275"/>
            <ac:spMk id="10" creationId="{0DD06CFF-0401-8E84-0363-AE3433861A75}"/>
          </ac:spMkLst>
        </pc:spChg>
        <pc:spChg chg="add 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11" creationId="{8A5678D0-E25E-8D0C-3038-C93198C9C66F}"/>
          </ac:spMkLst>
        </pc:spChg>
        <pc:spChg chg="add mod">
          <ac:chgData name="Marjokorpi, Kalle" userId="20486357-9ccc-4409-bc0b-ef60da3cad7d" providerId="ADAL" clId="{908CAFB5-4371-4E3B-8B39-74F6B4461CCB}" dt="2023-08-03T08:09:15.947" v="2732" actId="20577"/>
          <ac:spMkLst>
            <pc:docMk/>
            <pc:sldMk cId="510775671" sldId="275"/>
            <ac:spMk id="12" creationId="{981E4268-A26B-6C6F-B03E-47B4F08821A4}"/>
          </ac:spMkLst>
        </pc:spChg>
        <pc:spChg chg="mod">
          <ac:chgData name="Marjokorpi, Kalle" userId="20486357-9ccc-4409-bc0b-ef60da3cad7d" providerId="ADAL" clId="{908CAFB5-4371-4E3B-8B39-74F6B4461CCB}" dt="2023-07-28T06:14:41.051" v="976" actId="1076"/>
          <ac:spMkLst>
            <pc:docMk/>
            <pc:sldMk cId="510775671" sldId="275"/>
            <ac:spMk id="13" creationId="{026FE2E6-5CB0-4351-B680-58E2520F6B74}"/>
          </ac:spMkLst>
        </pc:spChg>
        <pc:spChg chg="add del mod">
          <ac:chgData name="Marjokorpi, Kalle" userId="20486357-9ccc-4409-bc0b-ef60da3cad7d" providerId="ADAL" clId="{908CAFB5-4371-4E3B-8B39-74F6B4461CCB}" dt="2023-08-03T08:09:41.622" v="2737"/>
          <ac:spMkLst>
            <pc:docMk/>
            <pc:sldMk cId="510775671" sldId="275"/>
            <ac:spMk id="14" creationId="{2E7A0DC5-6B43-9302-CD7F-2540CD7E398E}"/>
          </ac:spMkLst>
        </pc:spChg>
        <pc:spChg chg="add mod">
          <ac:chgData name="Marjokorpi, Kalle" userId="20486357-9ccc-4409-bc0b-ef60da3cad7d" providerId="ADAL" clId="{908CAFB5-4371-4E3B-8B39-74F6B4461CCB}" dt="2023-08-03T08:09:48.756" v="2748" actId="20577"/>
          <ac:spMkLst>
            <pc:docMk/>
            <pc:sldMk cId="510775671" sldId="275"/>
            <ac:spMk id="15" creationId="{373C198D-A1CC-F8CB-1A15-3B010B3A178D}"/>
          </ac:spMkLst>
        </pc:spChg>
        <pc:spChg chg="mod">
          <ac:chgData name="Marjokorpi, Kalle" userId="20486357-9ccc-4409-bc0b-ef60da3cad7d" providerId="ADAL" clId="{908CAFB5-4371-4E3B-8B39-74F6B4461CCB}" dt="2023-07-28T06:14:53.591" v="978" actId="1076"/>
          <ac:spMkLst>
            <pc:docMk/>
            <pc:sldMk cId="510775671" sldId="275"/>
            <ac:spMk id="31" creationId="{4F246293-6369-49B8-A5FA-B0587CAE6754}"/>
          </ac:spMkLst>
        </pc:spChg>
        <pc:spChg chg="mod">
          <ac:chgData name="Marjokorpi, Kalle" userId="20486357-9ccc-4409-bc0b-ef60da3cad7d" providerId="ADAL" clId="{908CAFB5-4371-4E3B-8B39-74F6B4461CCB}" dt="2023-07-28T06:15:09.347" v="981" actId="1076"/>
          <ac:spMkLst>
            <pc:docMk/>
            <pc:sldMk cId="510775671" sldId="275"/>
            <ac:spMk id="32" creationId="{8EBA4CB0-3656-4176-BFB5-F310A174D74F}"/>
          </ac:spMkLst>
        </pc:spChg>
        <pc:spChg chg="mod">
          <ac:chgData name="Marjokorpi, Kalle" userId="20486357-9ccc-4409-bc0b-ef60da3cad7d" providerId="ADAL" clId="{908CAFB5-4371-4E3B-8B39-74F6B4461CCB}" dt="2023-07-28T06:14:14.237" v="967" actId="1076"/>
          <ac:spMkLst>
            <pc:docMk/>
            <pc:sldMk cId="510775671" sldId="275"/>
            <ac:spMk id="33" creationId="{CDF8A691-85B9-452E-915C-8CA3A9B473AE}"/>
          </ac:spMkLst>
        </pc:spChg>
        <pc:spChg chg="mod">
          <ac:chgData name="Marjokorpi, Kalle" userId="20486357-9ccc-4409-bc0b-ef60da3cad7d" providerId="ADAL" clId="{908CAFB5-4371-4E3B-8B39-74F6B4461CCB}" dt="2023-07-28T06:15:11.492" v="982" actId="1076"/>
          <ac:spMkLst>
            <pc:docMk/>
            <pc:sldMk cId="510775671" sldId="275"/>
            <ac:spMk id="35" creationId="{AE81E060-95FB-43F7-9D17-50488969456F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37" creationId="{04D585A7-1FDD-465A-8E73-E66E56B02AAA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39" creationId="{868A770F-AA12-49A9-8B91-0BEA1708179D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41" creationId="{623C4EB7-93E1-4629-A299-C813E2A5541A}"/>
          </ac:spMkLst>
        </pc:spChg>
        <pc:spChg chg="mod">
          <ac:chgData name="Marjokorpi, Kalle" userId="20486357-9ccc-4409-bc0b-ef60da3cad7d" providerId="ADAL" clId="{908CAFB5-4371-4E3B-8B39-74F6B4461CCB}" dt="2023-08-03T08:08:31.001" v="2718" actId="1035"/>
          <ac:spMkLst>
            <pc:docMk/>
            <pc:sldMk cId="510775671" sldId="275"/>
            <ac:spMk id="45" creationId="{D6ED27E5-3B78-4237-B89A-407FBA3A92BD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46" creationId="{F73B2565-B7C4-48FC-AA68-274060884418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48" creationId="{EBFA181D-E64E-47DE-A586-F1CF9C0E61F5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50" creationId="{AA18B86C-7F38-4DA4-9C3B-00B0B333D84D}"/>
          </ac:spMkLst>
        </pc:spChg>
        <pc:spChg chg="mod">
          <ac:chgData name="Marjokorpi, Kalle" userId="20486357-9ccc-4409-bc0b-ef60da3cad7d" providerId="ADAL" clId="{908CAFB5-4371-4E3B-8B39-74F6B4461CCB}" dt="2023-08-03T08:07:19.831" v="2672" actId="1036"/>
          <ac:spMkLst>
            <pc:docMk/>
            <pc:sldMk cId="510775671" sldId="275"/>
            <ac:spMk id="53" creationId="{29155947-4CEC-456F-B3AB-F522429EE0DF}"/>
          </ac:spMkLst>
        </pc:spChg>
        <pc:picChg chg="mod">
          <ac:chgData name="Marjokorpi, Kalle" userId="20486357-9ccc-4409-bc0b-ef60da3cad7d" providerId="ADAL" clId="{908CAFB5-4371-4E3B-8B39-74F6B4461CCB}" dt="2023-07-28T06:15:09.347" v="981" actId="1076"/>
          <ac:picMkLst>
            <pc:docMk/>
            <pc:sldMk cId="510775671" sldId="275"/>
            <ac:picMk id="16" creationId="{615C4E8B-0A54-4983-A6C2-B4D9B6297B83}"/>
          </ac:picMkLst>
        </pc:picChg>
        <pc:picChg chg="mod">
          <ac:chgData name="Marjokorpi, Kalle" userId="20486357-9ccc-4409-bc0b-ef60da3cad7d" providerId="ADAL" clId="{908CAFB5-4371-4E3B-8B39-74F6B4461CCB}" dt="2023-07-28T06:14:46.705" v="977" actId="1076"/>
          <ac:picMkLst>
            <pc:docMk/>
            <pc:sldMk cId="510775671" sldId="275"/>
            <ac:picMk id="18" creationId="{1DFFF00D-2A1C-4157-B4C2-F145B981B4D3}"/>
          </ac:picMkLst>
        </pc:picChg>
        <pc:picChg chg="mod">
          <ac:chgData name="Marjokorpi, Kalle" userId="20486357-9ccc-4409-bc0b-ef60da3cad7d" providerId="ADAL" clId="{908CAFB5-4371-4E3B-8B39-74F6B4461CCB}" dt="2023-07-28T06:14:00.399" v="965" actId="14100"/>
          <ac:picMkLst>
            <pc:docMk/>
            <pc:sldMk cId="510775671" sldId="275"/>
            <ac:picMk id="26" creationId="{8C926B7F-E980-4A72-A9BE-81F2DBA723B3}"/>
          </ac:picMkLst>
        </pc:picChg>
        <pc:picChg chg="mod">
          <ac:chgData name="Marjokorpi, Kalle" userId="20486357-9ccc-4409-bc0b-ef60da3cad7d" providerId="ADAL" clId="{908CAFB5-4371-4E3B-8B39-74F6B4461CCB}" dt="2023-07-28T06:14:41.051" v="976" actId="1076"/>
          <ac:picMkLst>
            <pc:docMk/>
            <pc:sldMk cId="510775671" sldId="275"/>
            <ac:picMk id="1028" creationId="{34AF6508-5302-4CC6-BE01-924B3C7E59DC}"/>
          </ac:picMkLst>
        </pc:picChg>
        <pc:picChg chg="mod">
          <ac:chgData name="Marjokorpi, Kalle" userId="20486357-9ccc-4409-bc0b-ef60da3cad7d" providerId="ADAL" clId="{908CAFB5-4371-4E3B-8B39-74F6B4461CCB}" dt="2023-07-28T06:14:32.927" v="974" actId="1076"/>
          <ac:picMkLst>
            <pc:docMk/>
            <pc:sldMk cId="510775671" sldId="275"/>
            <ac:picMk id="1038" creationId="{A2F9BA49-6AAC-44B8-A1D6-0E73EC3B1035}"/>
          </ac:picMkLst>
        </pc:picChg>
        <pc:picChg chg="mod">
          <ac:chgData name="Marjokorpi, Kalle" userId="20486357-9ccc-4409-bc0b-ef60da3cad7d" providerId="ADAL" clId="{908CAFB5-4371-4E3B-8B39-74F6B4461CCB}" dt="2023-07-28T06:14:57.722" v="979" actId="1076"/>
          <ac:picMkLst>
            <pc:docMk/>
            <pc:sldMk cId="510775671" sldId="275"/>
            <ac:picMk id="1049" creationId="{60945362-A3D3-4E53-A0AA-4841A3EA9A4F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1" creationId="{01D04827-7F22-4398-9BBE-1785165C3130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3" creationId="{2653F084-C819-4965-B5B9-87B2EFCBEE32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7" creationId="{1F0541F9-DB8E-4984-A9C8-8D8D2825E5A8}"/>
          </ac:picMkLst>
        </pc:picChg>
        <pc:picChg chg="mod">
          <ac:chgData name="Marjokorpi, Kalle" userId="20486357-9ccc-4409-bc0b-ef60da3cad7d" providerId="ADAL" clId="{908CAFB5-4371-4E3B-8B39-74F6B4461CCB}" dt="2023-08-03T08:08:31.001" v="2718" actId="1035"/>
          <ac:picMkLst>
            <pc:docMk/>
            <pc:sldMk cId="510775671" sldId="275"/>
            <ac:picMk id="1059" creationId="{1F385239-C17D-43CF-A328-46EF8CADE258}"/>
          </ac:picMkLst>
        </pc:picChg>
        <pc:picChg chg="mod">
          <ac:chgData name="Marjokorpi, Kalle" userId="20486357-9ccc-4409-bc0b-ef60da3cad7d" providerId="ADAL" clId="{908CAFB5-4371-4E3B-8B39-74F6B4461CCB}" dt="2023-08-03T08:07:19.831" v="2672" actId="1036"/>
          <ac:picMkLst>
            <pc:docMk/>
            <pc:sldMk cId="510775671" sldId="275"/>
            <ac:picMk id="1061" creationId="{A3F4B10E-676A-426E-A734-F104FFD9398D}"/>
          </ac:picMkLst>
        </pc:picChg>
        <pc:picChg chg="mod">
          <ac:chgData name="Marjokorpi, Kalle" userId="20486357-9ccc-4409-bc0b-ef60da3cad7d" providerId="ADAL" clId="{908CAFB5-4371-4E3B-8B39-74F6B4461CCB}" dt="2023-08-03T08:07:19.831" v="2672" actId="1036"/>
          <ac:picMkLst>
            <pc:docMk/>
            <pc:sldMk cId="510775671" sldId="275"/>
            <ac:picMk id="1063" creationId="{7A38EF73-813F-45D2-B4B4-46A677510D42}"/>
          </ac:picMkLst>
        </pc:picChg>
        <pc:picChg chg="mod">
          <ac:chgData name="Marjokorpi, Kalle" userId="20486357-9ccc-4409-bc0b-ef60da3cad7d" providerId="ADAL" clId="{908CAFB5-4371-4E3B-8B39-74F6B4461CCB}" dt="2023-08-03T08:07:19.831" v="2672" actId="1036"/>
          <ac:picMkLst>
            <pc:docMk/>
            <pc:sldMk cId="510775671" sldId="275"/>
            <ac:picMk id="1067" creationId="{4CD6EA23-7E6F-4F6D-A83D-96B5F09B37AF}"/>
          </ac:picMkLst>
        </pc:picChg>
        <pc:picChg chg="add mod">
          <ac:chgData name="Marjokorpi, Kalle" userId="20486357-9ccc-4409-bc0b-ef60da3cad7d" providerId="ADAL" clId="{908CAFB5-4371-4E3B-8B39-74F6B4461CCB}" dt="2023-08-03T08:09:10.724" v="2725" actId="1076"/>
          <ac:picMkLst>
            <pc:docMk/>
            <pc:sldMk cId="510775671" sldId="275"/>
            <ac:picMk id="2050" creationId="{E2325871-6740-81C9-D790-2E99A919B546}"/>
          </ac:picMkLst>
        </pc:picChg>
        <pc:picChg chg="add mod">
          <ac:chgData name="Marjokorpi, Kalle" userId="20486357-9ccc-4409-bc0b-ef60da3cad7d" providerId="ADAL" clId="{908CAFB5-4371-4E3B-8B39-74F6B4461CCB}" dt="2023-08-03T08:09:37.682" v="2735" actId="1076"/>
          <ac:picMkLst>
            <pc:docMk/>
            <pc:sldMk cId="510775671" sldId="275"/>
            <ac:picMk id="2052" creationId="{F6637AEF-1F1F-1834-B7FF-3772910CA09B}"/>
          </ac:picMkLst>
        </pc:picChg>
      </pc:sldChg>
      <pc:sldChg chg="addSp delSp modSp new add del mod ord">
        <pc:chgData name="Marjokorpi, Kalle" userId="20486357-9ccc-4409-bc0b-ef60da3cad7d" providerId="ADAL" clId="{908CAFB5-4371-4E3B-8B39-74F6B4461CCB}" dt="2023-09-11T06:09:39.669" v="21971" actId="20577"/>
        <pc:sldMkLst>
          <pc:docMk/>
          <pc:sldMk cId="2711631245" sldId="276"/>
        </pc:sldMkLst>
        <pc:spChg chg="del">
          <ac:chgData name="Marjokorpi, Kalle" userId="20486357-9ccc-4409-bc0b-ef60da3cad7d" providerId="ADAL" clId="{908CAFB5-4371-4E3B-8B39-74F6B4461CCB}" dt="2023-08-02T13:34:51.343" v="2044" actId="931"/>
          <ac:spMkLst>
            <pc:docMk/>
            <pc:sldMk cId="2711631245" sldId="276"/>
            <ac:spMk id="2" creationId="{94B99DE1-5540-2262-899A-ACCB74A363E7}"/>
          </ac:spMkLst>
        </pc:spChg>
        <pc:spChg chg="mod">
          <ac:chgData name="Marjokorpi, Kalle" userId="20486357-9ccc-4409-bc0b-ef60da3cad7d" providerId="ADAL" clId="{908CAFB5-4371-4E3B-8B39-74F6B4461CCB}" dt="2023-09-11T06:09:39.669" v="21971" actId="20577"/>
          <ac:spMkLst>
            <pc:docMk/>
            <pc:sldMk cId="2711631245" sldId="276"/>
            <ac:spMk id="3" creationId="{E5FD80E5-9141-53CF-C597-6C9CAF16AEF2}"/>
          </ac:spMkLst>
        </pc:spChg>
        <pc:spChg chg="del mod">
          <ac:chgData name="Marjokorpi, Kalle" userId="20486357-9ccc-4409-bc0b-ef60da3cad7d" providerId="ADAL" clId="{908CAFB5-4371-4E3B-8B39-74F6B4461CCB}" dt="2023-09-04T05:55:06.685" v="19740" actId="478"/>
          <ac:spMkLst>
            <pc:docMk/>
            <pc:sldMk cId="2711631245" sldId="276"/>
            <ac:spMk id="5" creationId="{F3C8DA63-4669-6099-871A-29F498D8021D}"/>
          </ac:spMkLst>
        </pc:spChg>
        <pc:spChg chg="mod">
          <ac:chgData name="Marjokorpi, Kalle" userId="20486357-9ccc-4409-bc0b-ef60da3cad7d" providerId="ADAL" clId="{908CAFB5-4371-4E3B-8B39-74F6B4461CCB}" dt="2023-07-28T06:19:00.437" v="1110" actId="20577"/>
          <ac:spMkLst>
            <pc:docMk/>
            <pc:sldMk cId="2711631245" sldId="276"/>
            <ac:spMk id="6" creationId="{CA33F7DC-720F-E10C-ACF8-B6D8CDC3FC4F}"/>
          </ac:spMkLst>
        </pc:spChg>
        <pc:spChg chg="mod">
          <ac:chgData name="Marjokorpi, Kalle" userId="20486357-9ccc-4409-bc0b-ef60da3cad7d" providerId="ADAL" clId="{908CAFB5-4371-4E3B-8B39-74F6B4461CCB}" dt="2023-08-21T07:52:18.982" v="3878" actId="113"/>
          <ac:spMkLst>
            <pc:docMk/>
            <pc:sldMk cId="2711631245" sldId="276"/>
            <ac:spMk id="7" creationId="{C1FDADE2-D13B-D062-C1B8-552D3A5AB634}"/>
          </ac:spMkLst>
        </pc:spChg>
        <pc:spChg chg="add del mod">
          <ac:chgData name="Marjokorpi, Kalle" userId="20486357-9ccc-4409-bc0b-ef60da3cad7d" providerId="ADAL" clId="{908CAFB5-4371-4E3B-8B39-74F6B4461CCB}" dt="2023-09-04T05:53:57.834" v="19717" actId="931"/>
          <ac:spMkLst>
            <pc:docMk/>
            <pc:sldMk cId="2711631245" sldId="276"/>
            <ac:spMk id="9" creationId="{E39FE5D2-B5DC-BCAA-0EBC-14A49E2E5676}"/>
          </ac:spMkLst>
        </pc:spChg>
        <pc:spChg chg="add del mod">
          <ac:chgData name="Marjokorpi, Kalle" userId="20486357-9ccc-4409-bc0b-ef60da3cad7d" providerId="ADAL" clId="{908CAFB5-4371-4E3B-8B39-74F6B4461CCB}" dt="2023-08-02T13:35:11.965" v="2050" actId="931"/>
          <ac:spMkLst>
            <pc:docMk/>
            <pc:sldMk cId="2711631245" sldId="276"/>
            <ac:spMk id="12" creationId="{45B0901F-E8C3-94FE-2292-89EBDDD2129E}"/>
          </ac:spMkLst>
        </pc:spChg>
        <pc:spChg chg="add del mod">
          <ac:chgData name="Marjokorpi, Kalle" userId="20486357-9ccc-4409-bc0b-ef60da3cad7d" providerId="ADAL" clId="{908CAFB5-4371-4E3B-8B39-74F6B4461CCB}" dt="2023-09-04T05:55:08.742" v="19741" actId="478"/>
          <ac:spMkLst>
            <pc:docMk/>
            <pc:sldMk cId="2711631245" sldId="276"/>
            <ac:spMk id="13" creationId="{E47A4479-3B32-D2F8-F8E1-98F102E4EE65}"/>
          </ac:spMkLst>
        </pc:spChg>
        <pc:spChg chg="add del mod">
          <ac:chgData name="Marjokorpi, Kalle" userId="20486357-9ccc-4409-bc0b-ef60da3cad7d" providerId="ADAL" clId="{908CAFB5-4371-4E3B-8B39-74F6B4461CCB}" dt="2023-08-02T13:38:12.441" v="2058" actId="931"/>
          <ac:spMkLst>
            <pc:docMk/>
            <pc:sldMk cId="2711631245" sldId="276"/>
            <ac:spMk id="16" creationId="{1129A026-51EC-8BBB-E273-E3C6298B2459}"/>
          </ac:spMkLst>
        </pc:spChg>
        <pc:spChg chg="add del mod">
          <ac:chgData name="Marjokorpi, Kalle" userId="20486357-9ccc-4409-bc0b-ef60da3cad7d" providerId="ADAL" clId="{908CAFB5-4371-4E3B-8B39-74F6B4461CCB}" dt="2023-08-02T13:38:43.641" v="2062" actId="931"/>
          <ac:spMkLst>
            <pc:docMk/>
            <pc:sldMk cId="2711631245" sldId="276"/>
            <ac:spMk id="20" creationId="{76FF5086-DE0B-359F-260B-E3EE0B719BDB}"/>
          </ac:spMkLst>
        </pc:spChg>
        <pc:spChg chg="add del mod">
          <ac:chgData name="Marjokorpi, Kalle" userId="20486357-9ccc-4409-bc0b-ef60da3cad7d" providerId="ADAL" clId="{908CAFB5-4371-4E3B-8B39-74F6B4461CCB}" dt="2023-08-02T13:41:48.994" v="2092" actId="931"/>
          <ac:spMkLst>
            <pc:docMk/>
            <pc:sldMk cId="2711631245" sldId="276"/>
            <ac:spMk id="24" creationId="{C82A2111-E4A0-A63D-428E-5A67024542BD}"/>
          </ac:spMkLst>
        </pc:spChg>
        <pc:picChg chg="add mod">
          <ac:chgData name="Marjokorpi, Kalle" userId="20486357-9ccc-4409-bc0b-ef60da3cad7d" providerId="ADAL" clId="{908CAFB5-4371-4E3B-8B39-74F6B4461CCB}" dt="2023-09-04T06:39:52.761" v="19938" actId="1076"/>
          <ac:picMkLst>
            <pc:docMk/>
            <pc:sldMk cId="2711631245" sldId="276"/>
            <ac:picMk id="2" creationId="{FD316F88-0BF5-8C25-3FAB-BC25663650E0}"/>
          </ac:picMkLst>
        </pc:picChg>
        <pc:picChg chg="add del mod">
          <ac:chgData name="Marjokorpi, Kalle" userId="20486357-9ccc-4409-bc0b-ef60da3cad7d" providerId="ADAL" clId="{908CAFB5-4371-4E3B-8B39-74F6B4461CCB}" dt="2023-09-03T12:24:49.008" v="17848" actId="478"/>
          <ac:picMkLst>
            <pc:docMk/>
            <pc:sldMk cId="2711631245" sldId="276"/>
            <ac:picMk id="10" creationId="{2A72B406-E6BF-7C48-8AC5-FD66D876C5E1}"/>
          </ac:picMkLst>
        </pc:picChg>
        <pc:picChg chg="add del mod">
          <ac:chgData name="Marjokorpi, Kalle" userId="20486357-9ccc-4409-bc0b-ef60da3cad7d" providerId="ADAL" clId="{908CAFB5-4371-4E3B-8B39-74F6B4461CCB}" dt="2023-09-01T15:01:52.319" v="17825" actId="931"/>
          <ac:picMkLst>
            <pc:docMk/>
            <pc:sldMk cId="2711631245" sldId="276"/>
            <ac:picMk id="10" creationId="{B1230843-865B-9490-A36A-EABCD23A672C}"/>
          </ac:picMkLst>
        </pc:picChg>
        <pc:picChg chg="add del mod">
          <ac:chgData name="Marjokorpi, Kalle" userId="20486357-9ccc-4409-bc0b-ef60da3cad7d" providerId="ADAL" clId="{908CAFB5-4371-4E3B-8B39-74F6B4461CCB}" dt="2023-08-02T13:35:09.266" v="2049" actId="478"/>
          <ac:picMkLst>
            <pc:docMk/>
            <pc:sldMk cId="2711631245" sldId="276"/>
            <ac:picMk id="10" creationId="{B4421E88-63DD-55AB-E38F-D2D49DB9CA4B}"/>
          </ac:picMkLst>
        </pc:picChg>
        <pc:picChg chg="add mod">
          <ac:chgData name="Marjokorpi, Kalle" userId="20486357-9ccc-4409-bc0b-ef60da3cad7d" providerId="ADAL" clId="{908CAFB5-4371-4E3B-8B39-74F6B4461CCB}" dt="2023-09-04T05:53:58.930" v="19719" actId="962"/>
          <ac:picMkLst>
            <pc:docMk/>
            <pc:sldMk cId="2711631245" sldId="276"/>
            <ac:picMk id="11" creationId="{60560746-2890-13C5-0B15-A9AAC02C2230}"/>
          </ac:picMkLst>
        </pc:picChg>
        <pc:picChg chg="add del mod">
          <ac:chgData name="Marjokorpi, Kalle" userId="20486357-9ccc-4409-bc0b-ef60da3cad7d" providerId="ADAL" clId="{908CAFB5-4371-4E3B-8B39-74F6B4461CCB}" dt="2023-08-24T12:47:36.690" v="4112" actId="478"/>
          <ac:picMkLst>
            <pc:docMk/>
            <pc:sldMk cId="2711631245" sldId="276"/>
            <ac:picMk id="11" creationId="{AB72C963-E0F1-E7E7-340F-60935BE63397}"/>
          </ac:picMkLst>
        </pc:picChg>
        <pc:picChg chg="add del mod">
          <ac:chgData name="Marjokorpi, Kalle" userId="20486357-9ccc-4409-bc0b-ef60da3cad7d" providerId="ADAL" clId="{908CAFB5-4371-4E3B-8B39-74F6B4461CCB}" dt="2023-09-01T15:02:18.897" v="17830" actId="931"/>
          <ac:picMkLst>
            <pc:docMk/>
            <pc:sldMk cId="2711631245" sldId="276"/>
            <ac:picMk id="12" creationId="{C3442A5F-E4F7-A3DA-2174-FD7A380DD34C}"/>
          </ac:picMkLst>
        </pc:picChg>
        <pc:picChg chg="add del mod">
          <ac:chgData name="Marjokorpi, Kalle" userId="20486357-9ccc-4409-bc0b-ef60da3cad7d" providerId="ADAL" clId="{908CAFB5-4371-4E3B-8B39-74F6B4461CCB}" dt="2023-08-02T13:38:08.944" v="2057" actId="478"/>
          <ac:picMkLst>
            <pc:docMk/>
            <pc:sldMk cId="2711631245" sldId="276"/>
            <ac:picMk id="14" creationId="{295F5BF7-65FB-CD94-9795-8BF34C70C845}"/>
          </ac:picMkLst>
        </pc:picChg>
        <pc:picChg chg="add del mod">
          <ac:chgData name="Marjokorpi, Kalle" userId="20486357-9ccc-4409-bc0b-ef60da3cad7d" providerId="ADAL" clId="{908CAFB5-4371-4E3B-8B39-74F6B4461CCB}" dt="2023-08-02T13:38:37.614" v="2061" actId="478"/>
          <ac:picMkLst>
            <pc:docMk/>
            <pc:sldMk cId="2711631245" sldId="276"/>
            <ac:picMk id="18" creationId="{7315B1E4-E690-7BA3-AB70-19AFCAF253F0}"/>
          </ac:picMkLst>
        </pc:picChg>
        <pc:picChg chg="add del mod">
          <ac:chgData name="Marjokorpi, Kalle" userId="20486357-9ccc-4409-bc0b-ef60da3cad7d" providerId="ADAL" clId="{908CAFB5-4371-4E3B-8B39-74F6B4461CCB}" dt="2023-08-02T13:38:53.258" v="2065" actId="478"/>
          <ac:picMkLst>
            <pc:docMk/>
            <pc:sldMk cId="2711631245" sldId="276"/>
            <ac:picMk id="22" creationId="{7F57DAF2-5A32-A302-0529-442F13E51A4C}"/>
          </ac:picMkLst>
        </pc:picChg>
        <pc:picChg chg="add del mod">
          <ac:chgData name="Marjokorpi, Kalle" userId="20486357-9ccc-4409-bc0b-ef60da3cad7d" providerId="ADAL" clId="{908CAFB5-4371-4E3B-8B39-74F6B4461CCB}" dt="2023-08-24T12:41:11.571" v="4091" actId="478"/>
          <ac:picMkLst>
            <pc:docMk/>
            <pc:sldMk cId="2711631245" sldId="276"/>
            <ac:picMk id="26" creationId="{4F004472-5007-35CA-085A-EF98B95B5DCB}"/>
          </ac:picMkLst>
        </pc:picChg>
      </pc:sldChg>
      <pc:sldChg chg="addSp delSp modSp new del mod setBg modClrScheme chgLayout">
        <pc:chgData name="Marjokorpi, Kalle" userId="20486357-9ccc-4409-bc0b-ef60da3cad7d" providerId="ADAL" clId="{908CAFB5-4371-4E3B-8B39-74F6B4461CCB}" dt="2023-09-08T10:52:33.060" v="20637" actId="2696"/>
        <pc:sldMkLst>
          <pc:docMk/>
          <pc:sldMk cId="3767278387" sldId="277"/>
        </pc:sldMkLst>
        <pc:spChg chg="del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2" creationId="{9BBE224A-B2C1-E93E-E97C-26C01E99EA4C}"/>
          </ac:spMkLst>
        </pc:spChg>
        <pc:spChg chg="del mod ord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3" creationId="{0A682398-2D7F-94BD-813F-5F38DEB19BDB}"/>
          </ac:spMkLst>
        </pc:spChg>
        <pc:spChg chg="del mod ord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4" creationId="{4B82C44C-2853-9194-29C1-49EE9AE9CC81}"/>
          </ac:spMkLst>
        </pc:spChg>
        <pc:spChg chg="del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5" creationId="{10F0DD3C-FF62-4A42-6EB8-EDA10369B6E2}"/>
          </ac:spMkLst>
        </pc:spChg>
        <pc:spChg chg="mod ord">
          <ac:chgData name="Marjokorpi, Kalle" userId="20486357-9ccc-4409-bc0b-ef60da3cad7d" providerId="ADAL" clId="{908CAFB5-4371-4E3B-8B39-74F6B4461CCB}" dt="2023-07-28T06:22:03.194" v="1167" actId="20577"/>
          <ac:spMkLst>
            <pc:docMk/>
            <pc:sldMk cId="3767278387" sldId="277"/>
            <ac:spMk id="6" creationId="{C6D8A5B2-005F-3262-4E3A-9FF89B8B59B0}"/>
          </ac:spMkLst>
        </pc:spChg>
        <pc:spChg chg="mod ord">
          <ac:chgData name="Marjokorpi, Kalle" userId="20486357-9ccc-4409-bc0b-ef60da3cad7d" providerId="ADAL" clId="{908CAFB5-4371-4E3B-8B39-74F6B4461CCB}" dt="2023-08-21T07:52:32.325" v="3880"/>
          <ac:spMkLst>
            <pc:docMk/>
            <pc:sldMk cId="3767278387" sldId="277"/>
            <ac:spMk id="7" creationId="{3DF58B85-87FF-3548-F2AD-81C2597BEBE7}"/>
          </ac:spMkLst>
        </pc:spChg>
        <pc:spChg chg="mod ord">
          <ac:chgData name="Marjokorpi, Kalle" userId="20486357-9ccc-4409-bc0b-ef60da3cad7d" providerId="ADAL" clId="{908CAFB5-4371-4E3B-8B39-74F6B4461CCB}" dt="2023-07-28T06:21:02.333" v="1114" actId="700"/>
          <ac:spMkLst>
            <pc:docMk/>
            <pc:sldMk cId="3767278387" sldId="277"/>
            <ac:spMk id="8" creationId="{B2EF8113-F3DD-3229-A545-69965EBA55E8}"/>
          </ac:spMkLst>
        </pc:spChg>
        <pc:spChg chg="add del mod ord">
          <ac:chgData name="Marjokorpi, Kalle" userId="20486357-9ccc-4409-bc0b-ef60da3cad7d" providerId="ADAL" clId="{908CAFB5-4371-4E3B-8B39-74F6B4461CCB}" dt="2023-07-28T06:21:44.955" v="1156" actId="478"/>
          <ac:spMkLst>
            <pc:docMk/>
            <pc:sldMk cId="3767278387" sldId="277"/>
            <ac:spMk id="9" creationId="{BD52A3A6-3F43-4FE1-0787-5CE09622EC74}"/>
          </ac:spMkLst>
        </pc:spChg>
        <pc:spChg chg="add mod ord">
          <ac:chgData name="Marjokorpi, Kalle" userId="20486357-9ccc-4409-bc0b-ef60da3cad7d" providerId="ADAL" clId="{908CAFB5-4371-4E3B-8B39-74F6B4461CCB}" dt="2023-08-03T06:26:07.237" v="2413" actId="20577"/>
          <ac:spMkLst>
            <pc:docMk/>
            <pc:sldMk cId="3767278387" sldId="277"/>
            <ac:spMk id="10" creationId="{FCCBEA20-B976-803A-AB7C-9DCF57D50361}"/>
          </ac:spMkLst>
        </pc:spChg>
        <pc:picChg chg="add mod">
          <ac:chgData name="Marjokorpi, Kalle" userId="20486357-9ccc-4409-bc0b-ef60da3cad7d" providerId="ADAL" clId="{908CAFB5-4371-4E3B-8B39-74F6B4461CCB}" dt="2023-07-28T06:21:36.868" v="1154" actId="1076"/>
          <ac:picMkLst>
            <pc:docMk/>
            <pc:sldMk cId="3767278387" sldId="277"/>
            <ac:picMk id="11" creationId="{BEFFFD06-5E5B-216E-20AE-A4B155EC2ABE}"/>
          </ac:picMkLst>
        </pc:picChg>
      </pc:sldChg>
      <pc:sldChg chg="addSp delSp modSp new del mod ord setBg modClrScheme chgLayout modNotesTx">
        <pc:chgData name="Marjokorpi, Kalle" userId="20486357-9ccc-4409-bc0b-ef60da3cad7d" providerId="ADAL" clId="{908CAFB5-4371-4E3B-8B39-74F6B4461CCB}" dt="2023-09-01T14:58:50.013" v="17744" actId="47"/>
        <pc:sldMkLst>
          <pc:docMk/>
          <pc:sldMk cId="2627984639" sldId="278"/>
        </pc:sldMkLst>
        <pc:spChg chg="del 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2" creationId="{0E83411D-6615-6D7D-F246-67229A2CF914}"/>
          </ac:spMkLst>
        </pc:spChg>
        <pc:spChg chg="mod ord">
          <ac:chgData name="Marjokorpi, Kalle" userId="20486357-9ccc-4409-bc0b-ef60da3cad7d" providerId="ADAL" clId="{908CAFB5-4371-4E3B-8B39-74F6B4461CCB}" dt="2023-07-28T06:39:10.047" v="1300" actId="20577"/>
          <ac:spMkLst>
            <pc:docMk/>
            <pc:sldMk cId="2627984639" sldId="278"/>
            <ac:spMk id="3" creationId="{B7D6139F-5A80-B800-32FB-DA9FBF2B633C}"/>
          </ac:spMkLst>
        </pc:spChg>
        <pc:spChg chg="mod ord">
          <ac:chgData name="Marjokorpi, Kalle" userId="20486357-9ccc-4409-bc0b-ef60da3cad7d" providerId="ADAL" clId="{908CAFB5-4371-4E3B-8B39-74F6B4461CCB}" dt="2023-08-21T07:52:37.885" v="3881"/>
          <ac:spMkLst>
            <pc:docMk/>
            <pc:sldMk cId="2627984639" sldId="278"/>
            <ac:spMk id="4" creationId="{9D0567CC-5DDF-7C34-0E78-7CA232817EA5}"/>
          </ac:spMkLst>
        </pc:spChg>
        <pc:spChg chg="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5" creationId="{56FBDBAB-3A35-2C86-E9CC-468A14EBD699}"/>
          </ac:spMkLst>
        </pc:spChg>
        <pc:spChg chg="del 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6" creationId="{80E6323C-D22B-9264-ABA8-5BBF54970B85}"/>
          </ac:spMkLst>
        </pc:spChg>
        <pc:spChg chg="add mod ord">
          <ac:chgData name="Marjokorpi, Kalle" userId="20486357-9ccc-4409-bc0b-ef60da3cad7d" providerId="ADAL" clId="{908CAFB5-4371-4E3B-8B39-74F6B4461CCB}" dt="2023-08-03T08:37:22.193" v="3386" actId="20577"/>
          <ac:spMkLst>
            <pc:docMk/>
            <pc:sldMk cId="2627984639" sldId="278"/>
            <ac:spMk id="7" creationId="{CF89F629-6B9A-0351-7E92-57DAF4D051FD}"/>
          </ac:spMkLst>
        </pc:spChg>
        <pc:spChg chg="add del mod ord">
          <ac:chgData name="Marjokorpi, Kalle" userId="20486357-9ccc-4409-bc0b-ef60da3cad7d" providerId="ADAL" clId="{908CAFB5-4371-4E3B-8B39-74F6B4461CCB}" dt="2023-07-28T06:28:33.703" v="1240" actId="207"/>
          <ac:spMkLst>
            <pc:docMk/>
            <pc:sldMk cId="2627984639" sldId="278"/>
            <ac:spMk id="8" creationId="{B81FE88A-9345-EE65-937F-D51A1D1F0515}"/>
          </ac:spMkLst>
        </pc:spChg>
        <pc:spChg chg="add mod ord">
          <ac:chgData name="Marjokorpi, Kalle" userId="20486357-9ccc-4409-bc0b-ef60da3cad7d" providerId="ADAL" clId="{908CAFB5-4371-4E3B-8B39-74F6B4461CCB}" dt="2023-07-28T06:24:58.099" v="1170" actId="700"/>
          <ac:spMkLst>
            <pc:docMk/>
            <pc:sldMk cId="2627984639" sldId="278"/>
            <ac:spMk id="9" creationId="{727817B9-A3E6-31AE-1D16-016A6AFEE46F}"/>
          </ac:spMkLst>
        </pc:spChg>
        <pc:spChg chg="add mod ord">
          <ac:chgData name="Marjokorpi, Kalle" userId="20486357-9ccc-4409-bc0b-ef60da3cad7d" providerId="ADAL" clId="{908CAFB5-4371-4E3B-8B39-74F6B4461CCB}" dt="2023-08-03T08:39:21.653" v="3504" actId="6549"/>
          <ac:spMkLst>
            <pc:docMk/>
            <pc:sldMk cId="2627984639" sldId="278"/>
            <ac:spMk id="10" creationId="{61187B26-B53B-1BB1-B839-7D36E7880CD4}"/>
          </ac:spMkLst>
        </pc:spChg>
      </pc:sldChg>
      <pc:sldChg chg="addSp delSp add del mod">
        <pc:chgData name="Marjokorpi, Kalle" userId="20486357-9ccc-4409-bc0b-ef60da3cad7d" providerId="ADAL" clId="{908CAFB5-4371-4E3B-8B39-74F6B4461CCB}" dt="2023-07-28T06:29:34.909" v="1244" actId="47"/>
        <pc:sldMkLst>
          <pc:docMk/>
          <pc:sldMk cId="690062932" sldId="279"/>
        </pc:sldMkLst>
        <pc:spChg chg="add del">
          <ac:chgData name="Marjokorpi, Kalle" userId="20486357-9ccc-4409-bc0b-ef60da3cad7d" providerId="ADAL" clId="{908CAFB5-4371-4E3B-8B39-74F6B4461CCB}" dt="2023-07-28T06:28:57.211" v="1243" actId="478"/>
          <ac:spMkLst>
            <pc:docMk/>
            <pc:sldMk cId="690062932" sldId="279"/>
            <ac:spMk id="8" creationId="{B81FE88A-9345-EE65-937F-D51A1D1F0515}"/>
          </ac:spMkLst>
        </pc:spChg>
      </pc:sldChg>
      <pc:sldChg chg="addSp delSp modSp new mod modClrScheme chgLayout">
        <pc:chgData name="Marjokorpi, Kalle" userId="20486357-9ccc-4409-bc0b-ef60da3cad7d" providerId="ADAL" clId="{908CAFB5-4371-4E3B-8B39-74F6B4461CCB}" dt="2023-08-28T15:32:37.417" v="10243" actId="1076"/>
        <pc:sldMkLst>
          <pc:docMk/>
          <pc:sldMk cId="1346810465" sldId="279"/>
        </pc:sldMkLst>
        <pc:spChg chg="del 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2" creationId="{BF0384F4-AB20-70C1-95F8-D52390639858}"/>
          </ac:spMkLst>
        </pc:spChg>
        <pc:spChg chg="add mod">
          <ac:chgData name="Marjokorpi, Kalle" userId="20486357-9ccc-4409-bc0b-ef60da3cad7d" providerId="ADAL" clId="{908CAFB5-4371-4E3B-8B39-74F6B4461CCB}" dt="2023-08-28T15:32:37.417" v="10243" actId="1076"/>
          <ac:spMkLst>
            <pc:docMk/>
            <pc:sldMk cId="1346810465" sldId="279"/>
            <ac:spMk id="2" creationId="{CB960655-B3FD-85E5-C11E-E7E2D8A42A63}"/>
          </ac:spMkLst>
        </pc:spChg>
        <pc:spChg chg="del mod ord">
          <ac:chgData name="Marjokorpi, Kalle" userId="20486357-9ccc-4409-bc0b-ef60da3cad7d" providerId="ADAL" clId="{908CAFB5-4371-4E3B-8B39-74F6B4461CCB}" dt="2023-07-28T06:37:09.847" v="1285" actId="478"/>
          <ac:spMkLst>
            <pc:docMk/>
            <pc:sldMk cId="1346810465" sldId="279"/>
            <ac:spMk id="3" creationId="{EB757386-BE21-B02C-8EF3-9BE501A2A0D4}"/>
          </ac:spMkLst>
        </pc:spChg>
        <pc:spChg chg="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4" creationId="{69E4A6FF-F920-C6CA-0978-DAE04E780F0B}"/>
          </ac:spMkLst>
        </pc:spChg>
        <pc:spChg chg="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5" creationId="{522DD751-035B-A988-3420-40258217A16B}"/>
          </ac:spMkLst>
        </pc:spChg>
        <pc:spChg chg="mod ord">
          <ac:chgData name="Marjokorpi, Kalle" userId="20486357-9ccc-4409-bc0b-ef60da3cad7d" providerId="ADAL" clId="{908CAFB5-4371-4E3B-8B39-74F6B4461CCB}" dt="2023-07-28T06:37:05.538" v="1283" actId="700"/>
          <ac:spMkLst>
            <pc:docMk/>
            <pc:sldMk cId="1346810465" sldId="279"/>
            <ac:spMk id="6" creationId="{61CED9C9-CBFD-7AF9-488E-D49757F3ABB3}"/>
          </ac:spMkLst>
        </pc:spChg>
        <pc:spChg chg="add mod ord">
          <ac:chgData name="Marjokorpi, Kalle" userId="20486357-9ccc-4409-bc0b-ef60da3cad7d" providerId="ADAL" clId="{908CAFB5-4371-4E3B-8B39-74F6B4461CCB}" dt="2023-08-28T15:32:24.975" v="10232" actId="20577"/>
          <ac:spMkLst>
            <pc:docMk/>
            <pc:sldMk cId="1346810465" sldId="279"/>
            <ac:spMk id="7" creationId="{15E6AEDB-762B-8000-5363-9AF1BAD9E4A4}"/>
          </ac:spMkLst>
        </pc:spChg>
      </pc:sldChg>
      <pc:sldChg chg="addSp delSp modSp new del mod ord modClrScheme chgLayout modNotesTx">
        <pc:chgData name="Marjokorpi, Kalle" userId="20486357-9ccc-4409-bc0b-ef60da3cad7d" providerId="ADAL" clId="{908CAFB5-4371-4E3B-8B39-74F6B4461CCB}" dt="2023-09-01T14:58:48.571" v="17742" actId="47"/>
        <pc:sldMkLst>
          <pc:docMk/>
          <pc:sldMk cId="354126228" sldId="280"/>
        </pc:sldMkLst>
        <pc:spChg chg="add del mod ord">
          <ac:chgData name="Marjokorpi, Kalle" userId="20486357-9ccc-4409-bc0b-ef60da3cad7d" providerId="ADAL" clId="{908CAFB5-4371-4E3B-8B39-74F6B4461CCB}" dt="2023-08-03T05:28:42.814" v="2141" actId="700"/>
          <ac:spMkLst>
            <pc:docMk/>
            <pc:sldMk cId="354126228" sldId="280"/>
            <ac:spMk id="2" creationId="{7E724484-8E1A-9095-ABF5-47494A2981C8}"/>
          </ac:spMkLst>
        </pc:spChg>
        <pc:spChg chg="del mod ord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2" creationId="{B96C8775-8D3E-6117-426C-0C109E1566AE}"/>
          </ac:spMkLst>
        </pc:spChg>
        <pc:spChg chg="add del mod ord">
          <ac:chgData name="Marjokorpi, Kalle" userId="20486357-9ccc-4409-bc0b-ef60da3cad7d" providerId="ADAL" clId="{908CAFB5-4371-4E3B-8B39-74F6B4461CCB}" dt="2023-08-03T05:28:42.814" v="2141" actId="700"/>
          <ac:spMkLst>
            <pc:docMk/>
            <pc:sldMk cId="354126228" sldId="280"/>
            <ac:spMk id="3" creationId="{3169CF46-1054-7616-6BC8-480DE03BEB04}"/>
          </ac:spMkLst>
        </pc:spChg>
        <pc:spChg chg="del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3" creationId="{65984F01-9E30-684A-364E-24C56EF3DBE6}"/>
          </ac:spMkLst>
        </pc:spChg>
        <pc:spChg chg="add del mod ord">
          <ac:chgData name="Marjokorpi, Kalle" userId="20486357-9ccc-4409-bc0b-ef60da3cad7d" providerId="ADAL" clId="{908CAFB5-4371-4E3B-8B39-74F6B4461CCB}" dt="2023-08-03T05:28:42.814" v="2141" actId="700"/>
          <ac:spMkLst>
            <pc:docMk/>
            <pc:sldMk cId="354126228" sldId="280"/>
            <ac:spMk id="4" creationId="{055B5792-5A3E-E10E-3A60-1B4A026B3236}"/>
          </ac:spMkLst>
        </pc:spChg>
        <pc:spChg chg="del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4" creationId="{B9A383CF-B596-73DD-19F3-69DC291A7FC1}"/>
          </ac:spMkLst>
        </pc:spChg>
        <pc:spChg chg="add mod ord">
          <ac:chgData name="Marjokorpi, Kalle" userId="20486357-9ccc-4409-bc0b-ef60da3cad7d" providerId="ADAL" clId="{908CAFB5-4371-4E3B-8B39-74F6B4461CCB}" dt="2023-08-28T15:22:18.493" v="9912" actId="20577"/>
          <ac:spMkLst>
            <pc:docMk/>
            <pc:sldMk cId="354126228" sldId="280"/>
            <ac:spMk id="5" creationId="{51145BDC-EC6F-7B84-5DED-1ABBEFCC91C3}"/>
          </ac:spMkLst>
        </pc:spChg>
        <pc:spChg chg="del mod ord">
          <ac:chgData name="Marjokorpi, Kalle" userId="20486357-9ccc-4409-bc0b-ef60da3cad7d" providerId="ADAL" clId="{908CAFB5-4371-4E3B-8B39-74F6B4461CCB}" dt="2023-07-28T07:56:54.065" v="1338" actId="700"/>
          <ac:spMkLst>
            <pc:docMk/>
            <pc:sldMk cId="354126228" sldId="280"/>
            <ac:spMk id="5" creationId="{CA034FED-781D-F322-A05D-B067FF2FD60C}"/>
          </ac:spMkLst>
        </pc:spChg>
        <pc:spChg chg="mod ord">
          <ac:chgData name="Marjokorpi, Kalle" userId="20486357-9ccc-4409-bc0b-ef60da3cad7d" providerId="ADAL" clId="{908CAFB5-4371-4E3B-8B39-74F6B4461CCB}" dt="2023-08-03T08:40:26.040" v="3546" actId="20577"/>
          <ac:spMkLst>
            <pc:docMk/>
            <pc:sldMk cId="354126228" sldId="280"/>
            <ac:spMk id="6" creationId="{566A4EBE-32C1-FF5D-C1C8-2D204BE3C469}"/>
          </ac:spMkLst>
        </pc:spChg>
        <pc:spChg chg="mod ord">
          <ac:chgData name="Marjokorpi, Kalle" userId="20486357-9ccc-4409-bc0b-ef60da3cad7d" providerId="ADAL" clId="{908CAFB5-4371-4E3B-8B39-74F6B4461CCB}" dt="2023-08-21T07:52:44.078" v="3882"/>
          <ac:spMkLst>
            <pc:docMk/>
            <pc:sldMk cId="354126228" sldId="280"/>
            <ac:spMk id="7" creationId="{24233E04-F4DA-AC85-747D-A1EC89206273}"/>
          </ac:spMkLst>
        </pc:spChg>
        <pc:spChg chg="mod ord">
          <ac:chgData name="Marjokorpi, Kalle" userId="20486357-9ccc-4409-bc0b-ef60da3cad7d" providerId="ADAL" clId="{908CAFB5-4371-4E3B-8B39-74F6B4461CCB}" dt="2023-08-03T05:29:15.495" v="2142" actId="700"/>
          <ac:spMkLst>
            <pc:docMk/>
            <pc:sldMk cId="354126228" sldId="280"/>
            <ac:spMk id="8" creationId="{654608E2-1567-2EFF-EAB3-748AB4B8BE6D}"/>
          </ac:spMkLst>
        </pc:spChg>
        <pc:spChg chg="add del mod ord">
          <ac:chgData name="Marjokorpi, Kalle" userId="20486357-9ccc-4409-bc0b-ef60da3cad7d" providerId="ADAL" clId="{908CAFB5-4371-4E3B-8B39-74F6B4461CCB}" dt="2023-08-03T05:29:15.495" v="2142" actId="700"/>
          <ac:spMkLst>
            <pc:docMk/>
            <pc:sldMk cId="354126228" sldId="280"/>
            <ac:spMk id="9" creationId="{D39ADBCF-FE59-11AB-2BB8-CAE67D5EB6EC}"/>
          </ac:spMkLst>
        </pc:spChg>
        <pc:spChg chg="add del mod ord">
          <ac:chgData name="Marjokorpi, Kalle" userId="20486357-9ccc-4409-bc0b-ef60da3cad7d" providerId="ADAL" clId="{908CAFB5-4371-4E3B-8B39-74F6B4461CCB}" dt="2023-08-03T05:29:15.495" v="2142" actId="700"/>
          <ac:spMkLst>
            <pc:docMk/>
            <pc:sldMk cId="354126228" sldId="280"/>
            <ac:spMk id="10" creationId="{251FDE31-F753-0EF4-F43D-9C8AD994BF78}"/>
          </ac:spMkLst>
        </pc:spChg>
        <pc:spChg chg="add del mod">
          <ac:chgData name="Marjokorpi, Kalle" userId="20486357-9ccc-4409-bc0b-ef60da3cad7d" providerId="ADAL" clId="{908CAFB5-4371-4E3B-8B39-74F6B4461CCB}" dt="2023-07-28T07:56:57.076" v="1340"/>
          <ac:spMkLst>
            <pc:docMk/>
            <pc:sldMk cId="354126228" sldId="280"/>
            <ac:spMk id="11" creationId="{3B12D222-66D3-6735-F7B8-A3E1423A6AAD}"/>
          </ac:spMkLst>
        </pc:spChg>
        <pc:spChg chg="add del mod ord">
          <ac:chgData name="Marjokorpi, Kalle" userId="20486357-9ccc-4409-bc0b-ef60da3cad7d" providerId="ADAL" clId="{908CAFB5-4371-4E3B-8B39-74F6B4461CCB}" dt="2023-08-03T05:31:12.061" v="2148" actId="931"/>
          <ac:spMkLst>
            <pc:docMk/>
            <pc:sldMk cId="354126228" sldId="280"/>
            <ac:spMk id="11" creationId="{BFB88F65-F274-D25B-6461-EB7D4843468F}"/>
          </ac:spMkLst>
        </pc:spChg>
        <pc:spChg chg="add mod ord">
          <ac:chgData name="Marjokorpi, Kalle" userId="20486357-9ccc-4409-bc0b-ef60da3cad7d" providerId="ADAL" clId="{908CAFB5-4371-4E3B-8B39-74F6B4461CCB}" dt="2023-09-01T10:45:09.002" v="11937" actId="20577"/>
          <ac:spMkLst>
            <pc:docMk/>
            <pc:sldMk cId="354126228" sldId="280"/>
            <ac:spMk id="12" creationId="{C067D58A-64CE-0E97-E95C-711D8AABA551}"/>
          </ac:spMkLst>
        </pc:spChg>
        <pc:spChg chg="add del mod">
          <ac:chgData name="Marjokorpi, Kalle" userId="20486357-9ccc-4409-bc0b-ef60da3cad7d" providerId="ADAL" clId="{908CAFB5-4371-4E3B-8B39-74F6B4461CCB}" dt="2023-08-03T06:28:57.812" v="2414" actId="931"/>
          <ac:spMkLst>
            <pc:docMk/>
            <pc:sldMk cId="354126228" sldId="280"/>
            <ac:spMk id="16" creationId="{4A90877C-3124-4F72-E810-482CCC59C3BC}"/>
          </ac:spMkLst>
        </pc:spChg>
        <pc:spChg chg="add del mod">
          <ac:chgData name="Marjokorpi, Kalle" userId="20486357-9ccc-4409-bc0b-ef60da3cad7d" providerId="ADAL" clId="{908CAFB5-4371-4E3B-8B39-74F6B4461CCB}" dt="2023-08-03T06:31:15.670" v="2418" actId="931"/>
          <ac:spMkLst>
            <pc:docMk/>
            <pc:sldMk cId="354126228" sldId="280"/>
            <ac:spMk id="20" creationId="{54279EA3-8EC3-C2A8-C99B-14A507D59137}"/>
          </ac:spMkLst>
        </pc:spChg>
        <pc:picChg chg="add del mod">
          <ac:chgData name="Marjokorpi, Kalle" userId="20486357-9ccc-4409-bc0b-ef60da3cad7d" providerId="ADAL" clId="{908CAFB5-4371-4E3B-8B39-74F6B4461CCB}" dt="2023-09-01T10:27:02.744" v="11751" actId="478"/>
          <ac:picMkLst>
            <pc:docMk/>
            <pc:sldMk cId="354126228" sldId="280"/>
            <ac:picMk id="3" creationId="{D31B6558-39FB-6A4C-BF53-9260AF0A4C49}"/>
          </ac:picMkLst>
        </pc:picChg>
        <pc:picChg chg="add mod">
          <ac:chgData name="Marjokorpi, Kalle" userId="20486357-9ccc-4409-bc0b-ef60da3cad7d" providerId="ADAL" clId="{908CAFB5-4371-4E3B-8B39-74F6B4461CCB}" dt="2023-09-01T10:27:30.455" v="11759" actId="1038"/>
          <ac:picMkLst>
            <pc:docMk/>
            <pc:sldMk cId="354126228" sldId="280"/>
            <ac:picMk id="9" creationId="{E4376F21-AB2C-AD1F-EDE1-97BBE377D4EE}"/>
          </ac:picMkLst>
        </pc:picChg>
        <pc:picChg chg="add mod">
          <ac:chgData name="Marjokorpi, Kalle" userId="20486357-9ccc-4409-bc0b-ef60da3cad7d" providerId="ADAL" clId="{908CAFB5-4371-4E3B-8B39-74F6B4461CCB}" dt="2023-09-01T10:42:12.627" v="11841" actId="1076"/>
          <ac:picMkLst>
            <pc:docMk/>
            <pc:sldMk cId="354126228" sldId="280"/>
            <ac:picMk id="13" creationId="{4244B8E5-1108-440E-9743-CAD9688FD019}"/>
          </ac:picMkLst>
        </pc:picChg>
        <pc:picChg chg="add del mod">
          <ac:chgData name="Marjokorpi, Kalle" userId="20486357-9ccc-4409-bc0b-ef60da3cad7d" providerId="ADAL" clId="{908CAFB5-4371-4E3B-8B39-74F6B4461CCB}" dt="2023-08-03T05:33:45.383" v="2151" actId="478"/>
          <ac:picMkLst>
            <pc:docMk/>
            <pc:sldMk cId="354126228" sldId="280"/>
            <ac:picMk id="14" creationId="{5277906A-8E6A-C543-5456-F0568C01B062}"/>
          </ac:picMkLst>
        </pc:picChg>
        <pc:picChg chg="add del mod">
          <ac:chgData name="Marjokorpi, Kalle" userId="20486357-9ccc-4409-bc0b-ef60da3cad7d" providerId="ADAL" clId="{908CAFB5-4371-4E3B-8B39-74F6B4461CCB}" dt="2023-08-03T06:31:12.218" v="2417" actId="478"/>
          <ac:picMkLst>
            <pc:docMk/>
            <pc:sldMk cId="354126228" sldId="280"/>
            <ac:picMk id="18" creationId="{11914A4C-62EA-6F73-B0E8-042CCFCC50AF}"/>
          </ac:picMkLst>
        </pc:picChg>
        <pc:picChg chg="add mod">
          <ac:chgData name="Marjokorpi, Kalle" userId="20486357-9ccc-4409-bc0b-ef60da3cad7d" providerId="ADAL" clId="{908CAFB5-4371-4E3B-8B39-74F6B4461CCB}" dt="2023-08-03T06:31:16.532" v="2420" actId="962"/>
          <ac:picMkLst>
            <pc:docMk/>
            <pc:sldMk cId="354126228" sldId="280"/>
            <ac:picMk id="22" creationId="{4C9D44C5-9995-88A5-E63F-E6B15BC5D414}"/>
          </ac:picMkLst>
        </pc:picChg>
        <pc:picChg chg="add del mod">
          <ac:chgData name="Marjokorpi, Kalle" userId="20486357-9ccc-4409-bc0b-ef60da3cad7d" providerId="ADAL" clId="{908CAFB5-4371-4E3B-8B39-74F6B4461CCB}" dt="2023-08-03T05:29:54.583" v="2147"/>
          <ac:picMkLst>
            <pc:docMk/>
            <pc:sldMk cId="354126228" sldId="280"/>
            <ac:picMk id="1026" creationId="{94B3DB58-ED1B-C1B2-4620-175099711EED}"/>
          </ac:picMkLst>
        </pc:picChg>
      </pc:sldChg>
      <pc:sldChg chg="addSp delSp modSp new del mod ord modClrScheme chgLayout modNotesTx">
        <pc:chgData name="Marjokorpi, Kalle" userId="20486357-9ccc-4409-bc0b-ef60da3cad7d" providerId="ADAL" clId="{908CAFB5-4371-4E3B-8B39-74F6B4461CCB}" dt="2023-08-28T15:32:03.042" v="10215" actId="47"/>
        <pc:sldMkLst>
          <pc:docMk/>
          <pc:sldMk cId="4261274037" sldId="281"/>
        </pc:sldMkLst>
        <pc:spChg chg="del 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2" creationId="{70ABFD10-C7A1-2ED8-9125-74E14D27A05F}"/>
          </ac:spMkLst>
        </pc:spChg>
        <pc:spChg chg="del 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3" creationId="{652774B9-3560-C6B0-BD85-8730445CBDD3}"/>
          </ac:spMkLst>
        </pc:spChg>
        <pc:spChg chg="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4" creationId="{94B1A87E-752A-B444-6EA0-5FDCD4E95FF0}"/>
          </ac:spMkLst>
        </pc:spChg>
        <pc:spChg chg="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5" creationId="{7B0647CD-1F9D-9A71-6B7A-7AC4A3C36D60}"/>
          </ac:spMkLst>
        </pc:spChg>
        <pc:spChg chg="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6" creationId="{39458E8C-223F-520F-A372-9669559342AF}"/>
          </ac:spMkLst>
        </pc:spChg>
        <pc:spChg chg="add mod ord">
          <ac:chgData name="Marjokorpi, Kalle" userId="20486357-9ccc-4409-bc0b-ef60da3cad7d" providerId="ADAL" clId="{908CAFB5-4371-4E3B-8B39-74F6B4461CCB}" dt="2023-07-28T07:59:20.872" v="1357" actId="700"/>
          <ac:spMkLst>
            <pc:docMk/>
            <pc:sldMk cId="4261274037" sldId="281"/>
            <ac:spMk id="7" creationId="{D155E9EE-429D-CA4B-A366-AE79EF60EE0F}"/>
          </ac:spMkLst>
        </pc:spChg>
        <pc:spChg chg="add mod ord">
          <ac:chgData name="Marjokorpi, Kalle" userId="20486357-9ccc-4409-bc0b-ef60da3cad7d" providerId="ADAL" clId="{908CAFB5-4371-4E3B-8B39-74F6B4461CCB}" dt="2023-08-03T08:25:25.429" v="2994" actId="6549"/>
          <ac:spMkLst>
            <pc:docMk/>
            <pc:sldMk cId="4261274037" sldId="281"/>
            <ac:spMk id="8" creationId="{A9EF2750-9036-3547-0E76-3A76642C55A8}"/>
          </ac:spMkLst>
        </pc:spChg>
        <pc:spChg chg="add mod ord">
          <ac:chgData name="Marjokorpi, Kalle" userId="20486357-9ccc-4409-bc0b-ef60da3cad7d" providerId="ADAL" clId="{908CAFB5-4371-4E3B-8B39-74F6B4461CCB}" dt="2023-08-03T08:25:53.312" v="3005" actId="20577"/>
          <ac:spMkLst>
            <pc:docMk/>
            <pc:sldMk cId="4261274037" sldId="281"/>
            <ac:spMk id="9" creationId="{666D712D-4336-95FA-0F5D-6BBBC6A04B65}"/>
          </ac:spMkLst>
        </pc:spChg>
      </pc:sldChg>
      <pc:sldChg chg="addSp delSp modSp new del mod modClrScheme chgLayout modNotesTx">
        <pc:chgData name="Marjokorpi, Kalle" userId="20486357-9ccc-4409-bc0b-ef60da3cad7d" providerId="ADAL" clId="{908CAFB5-4371-4E3B-8B39-74F6B4461CCB}" dt="2023-09-01T14:58:56.943" v="17750" actId="47"/>
        <pc:sldMkLst>
          <pc:docMk/>
          <pc:sldMk cId="1672862263" sldId="282"/>
        </pc:sldMkLst>
        <pc:spChg chg="del">
          <ac:chgData name="Marjokorpi, Kalle" userId="20486357-9ccc-4409-bc0b-ef60da3cad7d" providerId="ADAL" clId="{908CAFB5-4371-4E3B-8B39-74F6B4461CCB}" dt="2023-07-28T09:36:10.587" v="1389" actId="700"/>
          <ac:spMkLst>
            <pc:docMk/>
            <pc:sldMk cId="1672862263" sldId="282"/>
            <ac:spMk id="2" creationId="{CED7E5BB-C9C3-0C8D-3F8E-32AEC5058C2F}"/>
          </ac:spMkLst>
        </pc:spChg>
        <pc:spChg chg="del">
          <ac:chgData name="Marjokorpi, Kalle" userId="20486357-9ccc-4409-bc0b-ef60da3cad7d" providerId="ADAL" clId="{908CAFB5-4371-4E3B-8B39-74F6B4461CCB}" dt="2023-07-28T09:36:10.587" v="1389" actId="700"/>
          <ac:spMkLst>
            <pc:docMk/>
            <pc:sldMk cId="1672862263" sldId="282"/>
            <ac:spMk id="3" creationId="{B96AA32E-C528-1E69-4AE2-434A63E2643F}"/>
          </ac:spMkLst>
        </pc:spChg>
        <pc:spChg chg="del">
          <ac:chgData name="Marjokorpi, Kalle" userId="20486357-9ccc-4409-bc0b-ef60da3cad7d" providerId="ADAL" clId="{908CAFB5-4371-4E3B-8B39-74F6B4461CCB}" dt="2023-07-28T09:36:10.587" v="1389" actId="700"/>
          <ac:spMkLst>
            <pc:docMk/>
            <pc:sldMk cId="1672862263" sldId="282"/>
            <ac:spMk id="4" creationId="{06D90029-991C-B441-1F71-8289860B72ED}"/>
          </ac:spMkLst>
        </pc:spChg>
        <pc:spChg chg="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5" creationId="{D6E8C573-F0D9-79A1-ABFE-2EF221582F0F}"/>
          </ac:spMkLst>
        </pc:spChg>
        <pc:spChg chg="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6" creationId="{E2965698-3B35-9302-0355-56F4E098ACB9}"/>
          </ac:spMkLst>
        </pc:spChg>
        <pc:spChg chg="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7" creationId="{9E187989-6304-4949-DF07-8118B412C458}"/>
          </ac:spMkLst>
        </pc:spChg>
        <pc:spChg chg="add mod ord">
          <ac:chgData name="Marjokorpi, Kalle" userId="20486357-9ccc-4409-bc0b-ef60da3cad7d" providerId="ADAL" clId="{908CAFB5-4371-4E3B-8B39-74F6B4461CCB}" dt="2023-07-28T09:36:16.937" v="1390" actId="700"/>
          <ac:spMkLst>
            <pc:docMk/>
            <pc:sldMk cId="1672862263" sldId="282"/>
            <ac:spMk id="8" creationId="{465C60FA-D5E5-785C-33B1-5E4E5478ACE5}"/>
          </ac:spMkLst>
        </pc:spChg>
        <pc:spChg chg="add mod ord">
          <ac:chgData name="Marjokorpi, Kalle" userId="20486357-9ccc-4409-bc0b-ef60da3cad7d" providerId="ADAL" clId="{908CAFB5-4371-4E3B-8B39-74F6B4461CCB}" dt="2023-07-28T09:36:19.618" v="1391"/>
          <ac:spMkLst>
            <pc:docMk/>
            <pc:sldMk cId="1672862263" sldId="282"/>
            <ac:spMk id="9" creationId="{C6BB5D99-9708-1A96-80A4-CFFF578F3B2E}"/>
          </ac:spMkLst>
        </pc:spChg>
      </pc:sldChg>
      <pc:sldChg chg="addSp delSp modSp new del mod ord modClrScheme chgLayout">
        <pc:chgData name="Marjokorpi, Kalle" userId="20486357-9ccc-4409-bc0b-ef60da3cad7d" providerId="ADAL" clId="{908CAFB5-4371-4E3B-8B39-74F6B4461CCB}" dt="2023-09-04T07:30:21.300" v="19954" actId="47"/>
        <pc:sldMkLst>
          <pc:docMk/>
          <pc:sldMk cId="2642306741" sldId="283"/>
        </pc:sldMkLst>
        <pc:spChg chg="mod ord">
          <ac:chgData name="Marjokorpi, Kalle" userId="20486357-9ccc-4409-bc0b-ef60da3cad7d" providerId="ADAL" clId="{908CAFB5-4371-4E3B-8B39-74F6B4461CCB}" dt="2023-09-01T14:54:17.858" v="17641" actId="20577"/>
          <ac:spMkLst>
            <pc:docMk/>
            <pc:sldMk cId="2642306741" sldId="283"/>
            <ac:spMk id="2" creationId="{7CA6F32C-4FC1-3C3E-5B4A-800A4D6F061E}"/>
          </ac:spMkLst>
        </pc:spChg>
        <pc:spChg chg="mod ord">
          <ac:chgData name="Marjokorpi, Kalle" userId="20486357-9ccc-4409-bc0b-ef60da3cad7d" providerId="ADAL" clId="{908CAFB5-4371-4E3B-8B39-74F6B4461CCB}" dt="2023-08-03T09:36:47.447" v="3842" actId="15"/>
          <ac:spMkLst>
            <pc:docMk/>
            <pc:sldMk cId="2642306741" sldId="283"/>
            <ac:spMk id="3" creationId="{0B9F0C5B-7073-1FAE-7269-56D1FC3DFEB0}"/>
          </ac:spMkLst>
        </pc:spChg>
        <pc:spChg chg="mod ord">
          <ac:chgData name="Marjokorpi, Kalle" userId="20486357-9ccc-4409-bc0b-ef60da3cad7d" providerId="ADAL" clId="{908CAFB5-4371-4E3B-8B39-74F6B4461CCB}" dt="2023-09-04T06:09:26.648" v="19897" actId="20577"/>
          <ac:spMkLst>
            <pc:docMk/>
            <pc:sldMk cId="2642306741" sldId="283"/>
            <ac:spMk id="4" creationId="{B4F8E985-B80C-03B9-D477-FD044A7996B9}"/>
          </ac:spMkLst>
        </pc:spChg>
        <pc:spChg chg="mod ord">
          <ac:chgData name="Marjokorpi, Kalle" userId="20486357-9ccc-4409-bc0b-ef60da3cad7d" providerId="ADAL" clId="{908CAFB5-4371-4E3B-8B39-74F6B4461CCB}" dt="2023-09-04T06:09:24.324" v="19888" actId="20577"/>
          <ac:spMkLst>
            <pc:docMk/>
            <pc:sldMk cId="2642306741" sldId="283"/>
            <ac:spMk id="5" creationId="{2ECE005E-A946-E8DD-0986-9F7DEE0D341B}"/>
          </ac:spMkLst>
        </pc:spChg>
        <pc:spChg chg="mod ord">
          <ac:chgData name="Marjokorpi, Kalle" userId="20486357-9ccc-4409-bc0b-ef60da3cad7d" providerId="ADAL" clId="{908CAFB5-4371-4E3B-8B39-74F6B4461CCB}" dt="2023-08-03T08:57:29.361" v="3761" actId="700"/>
          <ac:spMkLst>
            <pc:docMk/>
            <pc:sldMk cId="2642306741" sldId="283"/>
            <ac:spMk id="6" creationId="{9C7F0620-D2D4-C870-EC0B-949FF2136CD8}"/>
          </ac:spMkLst>
        </pc:spChg>
        <pc:spChg chg="add del mod ord">
          <ac:chgData name="Marjokorpi, Kalle" userId="20486357-9ccc-4409-bc0b-ef60da3cad7d" providerId="ADAL" clId="{908CAFB5-4371-4E3B-8B39-74F6B4461CCB}" dt="2023-08-03T08:57:29.361" v="3761" actId="700"/>
          <ac:spMkLst>
            <pc:docMk/>
            <pc:sldMk cId="2642306741" sldId="283"/>
            <ac:spMk id="9" creationId="{BD0CA7C0-1DE4-157A-786D-C58E3A60B388}"/>
          </ac:spMkLst>
        </pc:spChg>
        <pc:picChg chg="add mod">
          <ac:chgData name="Marjokorpi, Kalle" userId="20486357-9ccc-4409-bc0b-ef60da3cad7d" providerId="ADAL" clId="{908CAFB5-4371-4E3B-8B39-74F6B4461CCB}" dt="2023-08-03T08:57:12.785" v="3759" actId="1076"/>
          <ac:picMkLst>
            <pc:docMk/>
            <pc:sldMk cId="2642306741" sldId="283"/>
            <ac:picMk id="8" creationId="{7D497E96-B4FF-948C-AA98-A2EBAF3CCBFB}"/>
          </ac:picMkLst>
        </pc:picChg>
      </pc:sldChg>
      <pc:sldChg chg="addSp delSp modSp new mod ord modClrScheme chgLayout">
        <pc:chgData name="Marjokorpi, Kalle" userId="20486357-9ccc-4409-bc0b-ef60da3cad7d" providerId="ADAL" clId="{908CAFB5-4371-4E3B-8B39-74F6B4461CCB}" dt="2023-09-04T06:08:56.781" v="19853" actId="20577"/>
        <pc:sldMkLst>
          <pc:docMk/>
          <pc:sldMk cId="1860933936" sldId="284"/>
        </pc:sldMkLst>
        <pc:spChg chg="del mod ord">
          <ac:chgData name="Marjokorpi, Kalle" userId="20486357-9ccc-4409-bc0b-ef60da3cad7d" providerId="ADAL" clId="{908CAFB5-4371-4E3B-8B39-74F6B4461CCB}" dt="2023-08-01T05:33:07.990" v="1504" actId="700"/>
          <ac:spMkLst>
            <pc:docMk/>
            <pc:sldMk cId="1860933936" sldId="284"/>
            <ac:spMk id="2" creationId="{95EC0C52-0AC3-B2CE-7A79-B93CF5879332}"/>
          </ac:spMkLst>
        </pc:spChg>
        <pc:spChg chg="del mod ord">
          <ac:chgData name="Marjokorpi, Kalle" userId="20486357-9ccc-4409-bc0b-ef60da3cad7d" providerId="ADAL" clId="{908CAFB5-4371-4E3B-8B39-74F6B4461CCB}" dt="2023-08-01T05:33:07.990" v="1504" actId="700"/>
          <ac:spMkLst>
            <pc:docMk/>
            <pc:sldMk cId="1860933936" sldId="284"/>
            <ac:spMk id="3" creationId="{4564C2D2-A028-487E-4055-3545A01B4B6D}"/>
          </ac:spMkLst>
        </pc:spChg>
        <pc:spChg chg="mod ord">
          <ac:chgData name="Marjokorpi, Kalle" userId="20486357-9ccc-4409-bc0b-ef60da3cad7d" providerId="ADAL" clId="{908CAFB5-4371-4E3B-8B39-74F6B4461CCB}" dt="2023-09-04T06:08:56.781" v="19853" actId="20577"/>
          <ac:spMkLst>
            <pc:docMk/>
            <pc:sldMk cId="1860933936" sldId="284"/>
            <ac:spMk id="4" creationId="{1EB8AEE9-40AE-D202-54A1-03D76E4D8D39}"/>
          </ac:spMkLst>
        </pc:spChg>
        <pc:spChg chg="mod ord">
          <ac:chgData name="Marjokorpi, Kalle" userId="20486357-9ccc-4409-bc0b-ef60da3cad7d" providerId="ADAL" clId="{908CAFB5-4371-4E3B-8B39-74F6B4461CCB}" dt="2023-09-04T06:08:53.484" v="19844" actId="20577"/>
          <ac:spMkLst>
            <pc:docMk/>
            <pc:sldMk cId="1860933936" sldId="284"/>
            <ac:spMk id="5" creationId="{C60D09AF-093B-4FDA-617B-C5B896091AF1}"/>
          </ac:spMkLst>
        </pc:spChg>
        <pc:spChg chg="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6" creationId="{4BB5D664-C651-9515-BF04-4C36988DBCE6}"/>
          </ac:spMkLst>
        </pc:spChg>
        <pc:spChg chg="add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7" creationId="{7C1E613C-4815-1289-49F8-A81CA9CB8E32}"/>
          </ac:spMkLst>
        </pc:spChg>
        <pc:spChg chg="add del mod ord">
          <ac:chgData name="Marjokorpi, Kalle" userId="20486357-9ccc-4409-bc0b-ef60da3cad7d" providerId="ADAL" clId="{908CAFB5-4371-4E3B-8B39-74F6B4461CCB}" dt="2023-08-01T05:33:21.047" v="1507" actId="700"/>
          <ac:spMkLst>
            <pc:docMk/>
            <pc:sldMk cId="1860933936" sldId="284"/>
            <ac:spMk id="8" creationId="{C845EE22-8F68-7767-6016-805C4A6C7A5F}"/>
          </ac:spMkLst>
        </pc:spChg>
        <pc:spChg chg="add del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9" creationId="{93FB222F-948C-064C-2E4A-0D2501DCD397}"/>
          </ac:spMkLst>
        </pc:spChg>
        <pc:spChg chg="add del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10" creationId="{0094CF05-05ED-B80D-F168-D264E5691029}"/>
          </ac:spMkLst>
        </pc:spChg>
        <pc:spChg chg="add del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11" creationId="{C0E15D2A-70E1-FD93-AF7D-B2B8ACABDC4C}"/>
          </ac:spMkLst>
        </pc:spChg>
        <pc:spChg chg="add del mod ord">
          <ac:chgData name="Marjokorpi, Kalle" userId="20486357-9ccc-4409-bc0b-ef60da3cad7d" providerId="ADAL" clId="{908CAFB5-4371-4E3B-8B39-74F6B4461CCB}" dt="2023-08-01T05:35:31.254" v="1509" actId="931"/>
          <ac:spMkLst>
            <pc:docMk/>
            <pc:sldMk cId="1860933936" sldId="284"/>
            <ac:spMk id="12" creationId="{74BDB836-D5E8-261B-CE3D-B088375356C0}"/>
          </ac:spMkLst>
        </pc:spChg>
        <pc:spChg chg="add mod ord">
          <ac:chgData name="Marjokorpi, Kalle" userId="20486357-9ccc-4409-bc0b-ef60da3cad7d" providerId="ADAL" clId="{908CAFB5-4371-4E3B-8B39-74F6B4461CCB}" dt="2023-08-01T05:33:30.533" v="1508" actId="700"/>
          <ac:spMkLst>
            <pc:docMk/>
            <pc:sldMk cId="1860933936" sldId="284"/>
            <ac:spMk id="13" creationId="{F389E7D4-DB74-1823-DE28-0271041FC9B4}"/>
          </ac:spMkLst>
        </pc:spChg>
        <pc:picChg chg="add mod">
          <ac:chgData name="Marjokorpi, Kalle" userId="20486357-9ccc-4409-bc0b-ef60da3cad7d" providerId="ADAL" clId="{908CAFB5-4371-4E3B-8B39-74F6B4461CCB}" dt="2023-08-01T05:35:31.254" v="1509" actId="931"/>
          <ac:picMkLst>
            <pc:docMk/>
            <pc:sldMk cId="1860933936" sldId="284"/>
            <ac:picMk id="15" creationId="{6C233DDF-F655-2462-9937-DF11F7DD2C49}"/>
          </ac:picMkLst>
        </pc:picChg>
      </pc:sldChg>
      <pc:sldChg chg="addSp delSp modSp new del mod ord modClrScheme chgLayout">
        <pc:chgData name="Marjokorpi, Kalle" userId="20486357-9ccc-4409-bc0b-ef60da3cad7d" providerId="ADAL" clId="{908CAFB5-4371-4E3B-8B39-74F6B4461CCB}" dt="2023-09-01T14:51:48.592" v="17542" actId="47"/>
        <pc:sldMkLst>
          <pc:docMk/>
          <pc:sldMk cId="2329108824" sldId="285"/>
        </pc:sldMkLst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2" creationId="{ED7C01F0-6B2F-C4EA-4E9A-2FE2C753203A}"/>
          </ac:spMkLst>
        </pc:spChg>
        <pc:spChg chg="del mod ord">
          <ac:chgData name="Marjokorpi, Kalle" userId="20486357-9ccc-4409-bc0b-ef60da3cad7d" providerId="ADAL" clId="{908CAFB5-4371-4E3B-8B39-74F6B4461CCB}" dt="2023-08-01T05:36:02.158" v="1511" actId="700"/>
          <ac:spMkLst>
            <pc:docMk/>
            <pc:sldMk cId="2329108824" sldId="285"/>
            <ac:spMk id="2" creationId="{F65A8569-FE60-5358-DD2B-208E6DCA71D2}"/>
          </ac:spMkLst>
        </pc:spChg>
        <pc:spChg chg="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3" creationId="{30013038-0243-B319-8B82-CBDB3DC37161}"/>
          </ac:spMkLst>
        </pc:spChg>
        <pc:spChg chg="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4" creationId="{425EF608-1CCE-B71D-6BF9-CCEF825DBD6D}"/>
          </ac:spMkLst>
        </pc:spChg>
        <pc:spChg chg="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5" creationId="{15D52D64-C24F-08D5-9309-D19192371E5B}"/>
          </ac:spMkLst>
        </pc:spChg>
        <pc:spChg chg="del mod ord">
          <ac:chgData name="Marjokorpi, Kalle" userId="20486357-9ccc-4409-bc0b-ef60da3cad7d" providerId="ADAL" clId="{908CAFB5-4371-4E3B-8B39-74F6B4461CCB}" dt="2023-08-01T05:36:02.158" v="1511" actId="700"/>
          <ac:spMkLst>
            <pc:docMk/>
            <pc:sldMk cId="2329108824" sldId="285"/>
            <ac:spMk id="6" creationId="{05BC1F2E-92B0-1C70-88FB-C1D07D0D287F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6" creationId="{9F2BC449-A24E-78DE-E964-C199B49AEF9C}"/>
          </ac:spMkLst>
        </pc:spChg>
        <pc:spChg chg="del mod ord">
          <ac:chgData name="Marjokorpi, Kalle" userId="20486357-9ccc-4409-bc0b-ef60da3cad7d" providerId="ADAL" clId="{908CAFB5-4371-4E3B-8B39-74F6B4461CCB}" dt="2023-08-01T05:36:02.158" v="1511" actId="700"/>
          <ac:spMkLst>
            <pc:docMk/>
            <pc:sldMk cId="2329108824" sldId="285"/>
            <ac:spMk id="7" creationId="{0DEB96A5-9ED2-E446-41A2-758AC3E31481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7" creationId="{4A0A8602-C0A3-623E-1182-484F4886AE71}"/>
          </ac:spMkLst>
        </pc:spChg>
        <pc:spChg chg="add mod ord">
          <ac:chgData name="Marjokorpi, Kalle" userId="20486357-9ccc-4409-bc0b-ef60da3cad7d" providerId="ADAL" clId="{908CAFB5-4371-4E3B-8B39-74F6B4461CCB}" dt="2023-08-01T05:36:47.684" v="1529" actId="20577"/>
          <ac:spMkLst>
            <pc:docMk/>
            <pc:sldMk cId="2329108824" sldId="285"/>
            <ac:spMk id="8" creationId="{B5493005-393B-B62E-1CD6-14A52A16CA34}"/>
          </ac:spMkLst>
        </pc:spChg>
        <pc:spChg chg="add del 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9" creationId="{920F7F64-0BA6-82AE-D1CB-B2895C580C83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9" creationId="{E2B85581-DDC0-91EB-ECA2-50D642D709C3}"/>
          </ac:spMkLst>
        </pc:spChg>
        <pc:spChg chg="add mo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10" creationId="{029B2D78-136E-9CEE-99BC-F7BCEDC215AB}"/>
          </ac:spMkLst>
        </pc:spChg>
        <pc:spChg chg="add del mod ord">
          <ac:chgData name="Marjokorpi, Kalle" userId="20486357-9ccc-4409-bc0b-ef60da3cad7d" providerId="ADAL" clId="{908CAFB5-4371-4E3B-8B39-74F6B4461CCB}" dt="2023-08-01T05:36:21.512" v="1520" actId="700"/>
          <ac:spMkLst>
            <pc:docMk/>
            <pc:sldMk cId="2329108824" sldId="285"/>
            <ac:spMk id="10" creationId="{086C945F-C187-C977-19BE-4E528634AA6F}"/>
          </ac:spMkLst>
        </pc:spChg>
        <pc:spChg chg="add del mod ord">
          <ac:chgData name="Marjokorpi, Kalle" userId="20486357-9ccc-4409-bc0b-ef60da3cad7d" providerId="ADAL" clId="{908CAFB5-4371-4E3B-8B39-74F6B4461CCB}" dt="2023-08-02T06:13:59.845" v="1538" actId="478"/>
          <ac:spMkLst>
            <pc:docMk/>
            <pc:sldMk cId="2329108824" sldId="285"/>
            <ac:spMk id="11" creationId="{2B7FA907-C1AD-8E8F-3C74-F206F69ED818}"/>
          </ac:spMkLst>
        </pc:spChg>
        <pc:spChg chg="add mod">
          <ac:chgData name="Marjokorpi, Kalle" userId="20486357-9ccc-4409-bc0b-ef60da3cad7d" providerId="ADAL" clId="{908CAFB5-4371-4E3B-8B39-74F6B4461CCB}" dt="2023-08-03T06:23:43.080" v="2335" actId="1076"/>
          <ac:spMkLst>
            <pc:docMk/>
            <pc:sldMk cId="2329108824" sldId="285"/>
            <ac:spMk id="11" creationId="{B85BD798-F029-46AE-396A-B9E4E9EE9CEB}"/>
          </ac:spMkLst>
        </pc:spChg>
        <pc:spChg chg="add mod ord">
          <ac:chgData name="Marjokorpi, Kalle" userId="20486357-9ccc-4409-bc0b-ef60da3cad7d" providerId="ADAL" clId="{908CAFB5-4371-4E3B-8B39-74F6B4461CCB}" dt="2023-08-03T06:23:35.463" v="2333" actId="1076"/>
          <ac:spMkLst>
            <pc:docMk/>
            <pc:sldMk cId="2329108824" sldId="285"/>
            <ac:spMk id="14" creationId="{14343D99-F6EF-2947-323E-2126B9004119}"/>
          </ac:spMkLst>
        </pc:spChg>
        <pc:spChg chg="add mod">
          <ac:chgData name="Marjokorpi, Kalle" userId="20486357-9ccc-4409-bc0b-ef60da3cad7d" providerId="ADAL" clId="{908CAFB5-4371-4E3B-8B39-74F6B4461CCB}" dt="2023-08-03T06:23:47.557" v="2337" actId="1076"/>
          <ac:spMkLst>
            <pc:docMk/>
            <pc:sldMk cId="2329108824" sldId="285"/>
            <ac:spMk id="15" creationId="{7F4C25C6-5DF9-0C3F-5C9F-C1CD2EA36934}"/>
          </ac:spMkLst>
        </pc:spChg>
        <pc:spChg chg="add mod">
          <ac:chgData name="Marjokorpi, Kalle" userId="20486357-9ccc-4409-bc0b-ef60da3cad7d" providerId="ADAL" clId="{908CAFB5-4371-4E3B-8B39-74F6B4461CCB}" dt="2023-08-03T06:24:33.198" v="2359" actId="20577"/>
          <ac:spMkLst>
            <pc:docMk/>
            <pc:sldMk cId="2329108824" sldId="285"/>
            <ac:spMk id="16" creationId="{96F4CA2C-A25B-955E-6D37-590E2203D268}"/>
          </ac:spMkLst>
        </pc:spChg>
        <pc:spChg chg="add mod">
          <ac:chgData name="Marjokorpi, Kalle" userId="20486357-9ccc-4409-bc0b-ef60da3cad7d" providerId="ADAL" clId="{908CAFB5-4371-4E3B-8B39-74F6B4461CCB}" dt="2023-08-03T06:23:44.700" v="2336" actId="1076"/>
          <ac:spMkLst>
            <pc:docMk/>
            <pc:sldMk cId="2329108824" sldId="285"/>
            <ac:spMk id="17" creationId="{D2177119-3962-5114-4969-9007EB74B140}"/>
          </ac:spMkLst>
        </pc:spChg>
        <pc:spChg chg="add del mod">
          <ac:chgData name="Marjokorpi, Kalle" userId="20486357-9ccc-4409-bc0b-ef60da3cad7d" providerId="ADAL" clId="{908CAFB5-4371-4E3B-8B39-74F6B4461CCB}" dt="2023-08-03T06:20:22.366" v="2294" actId="478"/>
          <ac:spMkLst>
            <pc:docMk/>
            <pc:sldMk cId="2329108824" sldId="285"/>
            <ac:spMk id="18" creationId="{1D403447-FAE1-94EC-C95F-A9301F6B79A9}"/>
          </ac:spMkLst>
        </pc:spChg>
        <pc:spChg chg="add del mod">
          <ac:chgData name="Marjokorpi, Kalle" userId="20486357-9ccc-4409-bc0b-ef60da3cad7d" providerId="ADAL" clId="{908CAFB5-4371-4E3B-8B39-74F6B4461CCB}" dt="2023-08-03T06:19:37.297" v="2241" actId="478"/>
          <ac:spMkLst>
            <pc:docMk/>
            <pc:sldMk cId="2329108824" sldId="285"/>
            <ac:spMk id="19" creationId="{ABACC412-8BBE-779D-1DE0-9AB1F000DA35}"/>
          </ac:spMkLst>
        </pc:spChg>
        <pc:spChg chg="add mod">
          <ac:chgData name="Marjokorpi, Kalle" userId="20486357-9ccc-4409-bc0b-ef60da3cad7d" providerId="ADAL" clId="{908CAFB5-4371-4E3B-8B39-74F6B4461CCB}" dt="2023-08-03T08:43:13.471" v="3557" actId="1076"/>
          <ac:spMkLst>
            <pc:docMk/>
            <pc:sldMk cId="2329108824" sldId="285"/>
            <ac:spMk id="20" creationId="{452D2B5D-E253-02E2-3FDC-E66E3E895328}"/>
          </ac:spMkLst>
        </pc:spChg>
        <pc:cxnChg chg="add del mod">
          <ac:chgData name="Marjokorpi, Kalle" userId="20486357-9ccc-4409-bc0b-ef60da3cad7d" providerId="ADAL" clId="{908CAFB5-4371-4E3B-8B39-74F6B4461CCB}" dt="2023-08-02T06:18:14.410" v="1750" actId="478"/>
          <ac:cxnSpMkLst>
            <pc:docMk/>
            <pc:sldMk cId="2329108824" sldId="285"/>
            <ac:cxnSpMk id="13" creationId="{AAAAD7BC-059A-671F-D679-B61E126E812A}"/>
          </ac:cxnSpMkLst>
        </pc:cxnChg>
      </pc:sldChg>
      <pc:sldChg chg="modSp new del mod ord">
        <pc:chgData name="Marjokorpi, Kalle" userId="20486357-9ccc-4409-bc0b-ef60da3cad7d" providerId="ADAL" clId="{908CAFB5-4371-4E3B-8B39-74F6B4461CCB}" dt="2023-09-05T07:24:15.282" v="20546" actId="47"/>
        <pc:sldMkLst>
          <pc:docMk/>
          <pc:sldMk cId="2185114855" sldId="286"/>
        </pc:sldMkLst>
        <pc:spChg chg="mod">
          <ac:chgData name="Marjokorpi, Kalle" userId="20486357-9ccc-4409-bc0b-ef60da3cad7d" providerId="ADAL" clId="{908CAFB5-4371-4E3B-8B39-74F6B4461CCB}" dt="2023-08-02T12:49:11.799" v="2009" actId="20577"/>
          <ac:spMkLst>
            <pc:docMk/>
            <pc:sldMk cId="2185114855" sldId="286"/>
            <ac:spMk id="2" creationId="{A01DF8C1-F0EA-4A53-CAA3-5A8D33A1F97E}"/>
          </ac:spMkLst>
        </pc:spChg>
        <pc:spChg chg="mod">
          <ac:chgData name="Marjokorpi, Kalle" userId="20486357-9ccc-4409-bc0b-ef60da3cad7d" providerId="ADAL" clId="{908CAFB5-4371-4E3B-8B39-74F6B4461CCB}" dt="2023-09-05T07:23:02.353" v="20545" actId="113"/>
          <ac:spMkLst>
            <pc:docMk/>
            <pc:sldMk cId="2185114855" sldId="286"/>
            <ac:spMk id="3" creationId="{FAAC3DAE-55E3-67F1-6A15-283FC047C299}"/>
          </ac:spMkLst>
        </pc:spChg>
        <pc:spChg chg="mod">
          <ac:chgData name="Marjokorpi, Kalle" userId="20486357-9ccc-4409-bc0b-ef60da3cad7d" providerId="ADAL" clId="{908CAFB5-4371-4E3B-8B39-74F6B4461CCB}" dt="2023-09-04T06:09:34.595" v="19908" actId="20577"/>
          <ac:spMkLst>
            <pc:docMk/>
            <pc:sldMk cId="2185114855" sldId="286"/>
            <ac:spMk id="4" creationId="{C169B301-87E2-FCD7-3066-DE2AC2849BCF}"/>
          </ac:spMkLst>
        </pc:spChg>
        <pc:spChg chg="mod">
          <ac:chgData name="Marjokorpi, Kalle" userId="20486357-9ccc-4409-bc0b-ef60da3cad7d" providerId="ADAL" clId="{908CAFB5-4371-4E3B-8B39-74F6B4461CCB}" dt="2023-09-04T06:09:32.196" v="19899" actId="20577"/>
          <ac:spMkLst>
            <pc:docMk/>
            <pc:sldMk cId="2185114855" sldId="286"/>
            <ac:spMk id="5" creationId="{9140FF93-6814-AF3C-D256-22A87E7D0D15}"/>
          </ac:spMkLst>
        </pc:spChg>
      </pc:sldChg>
      <pc:sldChg chg="addSp delSp modSp add del mod ord">
        <pc:chgData name="Marjokorpi, Kalle" userId="20486357-9ccc-4409-bc0b-ef60da3cad7d" providerId="ADAL" clId="{908CAFB5-4371-4E3B-8B39-74F6B4461CCB}" dt="2023-09-04T07:30:20.445" v="19953" actId="47"/>
        <pc:sldMkLst>
          <pc:docMk/>
          <pc:sldMk cId="1429886217" sldId="287"/>
        </pc:sldMkLst>
        <pc:spChg chg="add del mod">
          <ac:chgData name="Marjokorpi, Kalle" userId="20486357-9ccc-4409-bc0b-ef60da3cad7d" providerId="ADAL" clId="{908CAFB5-4371-4E3B-8B39-74F6B4461CCB}" dt="2023-08-03T08:47:59.861" v="3601" actId="931"/>
          <ac:spMkLst>
            <pc:docMk/>
            <pc:sldMk cId="1429886217" sldId="287"/>
            <ac:spMk id="3" creationId="{F76F1AE7-6867-BD5B-9472-C45EA1355C15}"/>
          </ac:spMkLst>
        </pc:spChg>
        <pc:spChg chg="mod">
          <ac:chgData name="Marjokorpi, Kalle" userId="20486357-9ccc-4409-bc0b-ef60da3cad7d" providerId="ADAL" clId="{908CAFB5-4371-4E3B-8B39-74F6B4461CCB}" dt="2023-09-04T06:09:21.333" v="19886" actId="20577"/>
          <ac:spMkLst>
            <pc:docMk/>
            <pc:sldMk cId="1429886217" sldId="287"/>
            <ac:spMk id="4" creationId="{1EB8AEE9-40AE-D202-54A1-03D76E4D8D39}"/>
          </ac:spMkLst>
        </pc:spChg>
        <pc:spChg chg="mod">
          <ac:chgData name="Marjokorpi, Kalle" userId="20486357-9ccc-4409-bc0b-ef60da3cad7d" providerId="ADAL" clId="{908CAFB5-4371-4E3B-8B39-74F6B4461CCB}" dt="2023-09-04T06:09:17.784" v="19877" actId="20577"/>
          <ac:spMkLst>
            <pc:docMk/>
            <pc:sldMk cId="1429886217" sldId="287"/>
            <ac:spMk id="5" creationId="{C60D09AF-093B-4FDA-617B-C5B896091AF1}"/>
          </ac:spMkLst>
        </pc:spChg>
        <pc:spChg chg="mod">
          <ac:chgData name="Marjokorpi, Kalle" userId="20486357-9ccc-4409-bc0b-ef60da3cad7d" providerId="ADAL" clId="{908CAFB5-4371-4E3B-8B39-74F6B4461CCB}" dt="2023-09-01T14:53:40.643" v="17613" actId="20577"/>
          <ac:spMkLst>
            <pc:docMk/>
            <pc:sldMk cId="1429886217" sldId="287"/>
            <ac:spMk id="7" creationId="{7C1E613C-4815-1289-49F8-A81CA9CB8E32}"/>
          </ac:spMkLst>
        </pc:spChg>
        <pc:picChg chg="add mod">
          <ac:chgData name="Marjokorpi, Kalle" userId="20486357-9ccc-4409-bc0b-ef60da3cad7d" providerId="ADAL" clId="{908CAFB5-4371-4E3B-8B39-74F6B4461CCB}" dt="2023-08-03T08:47:59.861" v="3601" actId="931"/>
          <ac:picMkLst>
            <pc:docMk/>
            <pc:sldMk cId="1429886217" sldId="287"/>
            <ac:picMk id="9" creationId="{1CAE4F86-31D0-ADA2-F319-B320E4FC389C}"/>
          </ac:picMkLst>
        </pc:picChg>
        <pc:picChg chg="del">
          <ac:chgData name="Marjokorpi, Kalle" userId="20486357-9ccc-4409-bc0b-ef60da3cad7d" providerId="ADAL" clId="{908CAFB5-4371-4E3B-8B39-74F6B4461CCB}" dt="2023-08-03T08:47:32.193" v="3600" actId="478"/>
          <ac:picMkLst>
            <pc:docMk/>
            <pc:sldMk cId="1429886217" sldId="287"/>
            <ac:picMk id="15" creationId="{6C233DDF-F655-2462-9937-DF11F7DD2C49}"/>
          </ac:picMkLst>
        </pc:picChg>
      </pc:sldChg>
      <pc:sldChg chg="addSp delSp modSp add del mod ord modTransition modAnim">
        <pc:chgData name="Marjokorpi, Kalle" userId="20486357-9ccc-4409-bc0b-ef60da3cad7d" providerId="ADAL" clId="{908CAFB5-4371-4E3B-8B39-74F6B4461CCB}" dt="2023-09-01T14:58:54.907" v="17749" actId="47"/>
        <pc:sldMkLst>
          <pc:docMk/>
          <pc:sldMk cId="2657967427" sldId="288"/>
        </pc:sldMkLst>
        <pc:spChg chg="add del mod">
          <ac:chgData name="Marjokorpi, Kalle" userId="20486357-9ccc-4409-bc0b-ef60da3cad7d" providerId="ADAL" clId="{908CAFB5-4371-4E3B-8B39-74F6B4461CCB}" dt="2023-08-03T07:12:27.667" v="2593" actId="478"/>
          <ac:spMkLst>
            <pc:docMk/>
            <pc:sldMk cId="2657967427" sldId="288"/>
            <ac:spMk id="2" creationId="{CA7F21C8-AE86-0E99-C50B-A3996CC6458B}"/>
          </ac:spMkLst>
        </pc:spChg>
        <pc:spChg chg="add mod">
          <ac:chgData name="Marjokorpi, Kalle" userId="20486357-9ccc-4409-bc0b-ef60da3cad7d" providerId="ADAL" clId="{908CAFB5-4371-4E3B-8B39-74F6B4461CCB}" dt="2023-08-03T07:17:01.054" v="2622" actId="108"/>
          <ac:spMkLst>
            <pc:docMk/>
            <pc:sldMk cId="2657967427" sldId="288"/>
            <ac:spMk id="3" creationId="{F37CA64E-787F-0B18-C738-AF7B498DBAFC}"/>
          </ac:spMkLst>
        </pc:spChg>
        <pc:spChg chg="mod">
          <ac:chgData name="Marjokorpi, Kalle" userId="20486357-9ccc-4409-bc0b-ef60da3cad7d" providerId="ADAL" clId="{908CAFB5-4371-4E3B-8B39-74F6B4461CCB}" dt="2023-08-03T06:44:39.141" v="2475" actId="14861"/>
          <ac:spMkLst>
            <pc:docMk/>
            <pc:sldMk cId="2657967427" sldId="288"/>
            <ac:spMk id="14" creationId="{18ABCDBA-BAF6-FB27-3B5D-882E0E002965}"/>
          </ac:spMkLst>
        </pc:spChg>
        <pc:spChg chg="mod">
          <ac:chgData name="Marjokorpi, Kalle" userId="20486357-9ccc-4409-bc0b-ef60da3cad7d" providerId="ADAL" clId="{908CAFB5-4371-4E3B-8B39-74F6B4461CCB}" dt="2023-08-03T06:44:37.421" v="2471" actId="14861"/>
          <ac:spMkLst>
            <pc:docMk/>
            <pc:sldMk cId="2657967427" sldId="288"/>
            <ac:spMk id="15" creationId="{27891445-FDB8-AE95-5482-AAE274587BFD}"/>
          </ac:spMkLst>
        </pc:spChg>
        <pc:spChg chg="mod">
          <ac:chgData name="Marjokorpi, Kalle" userId="20486357-9ccc-4409-bc0b-ef60da3cad7d" providerId="ADAL" clId="{908CAFB5-4371-4E3B-8B39-74F6B4461CCB}" dt="2023-08-03T07:17:07.118" v="2633" actId="20577"/>
          <ac:spMkLst>
            <pc:docMk/>
            <pc:sldMk cId="2657967427" sldId="288"/>
            <ac:spMk id="16" creationId="{91492F7D-1630-66C6-39AE-E9A7252CC499}"/>
          </ac:spMkLst>
        </pc:spChg>
        <pc:spChg chg="add mod">
          <ac:chgData name="Marjokorpi, Kalle" userId="20486357-9ccc-4409-bc0b-ef60da3cad7d" providerId="ADAL" clId="{908CAFB5-4371-4E3B-8B39-74F6B4461CCB}" dt="2023-08-03T07:13:18.797" v="2598" actId="20577"/>
          <ac:spMkLst>
            <pc:docMk/>
            <pc:sldMk cId="2657967427" sldId="288"/>
            <ac:spMk id="41" creationId="{9A54B5E9-AEA6-B67C-A0B2-B8748BEC58E5}"/>
          </ac:spMkLst>
        </pc:spChg>
        <pc:spChg chg="add mod">
          <ac:chgData name="Marjokorpi, Kalle" userId="20486357-9ccc-4409-bc0b-ef60da3cad7d" providerId="ADAL" clId="{908CAFB5-4371-4E3B-8B39-74F6B4461CCB}" dt="2023-08-03T07:16:37.221" v="2619" actId="1076"/>
          <ac:spMkLst>
            <pc:docMk/>
            <pc:sldMk cId="2657967427" sldId="288"/>
            <ac:spMk id="42" creationId="{A27D0CF0-4842-D3F6-93E6-6E6AF46BB83D}"/>
          </ac:spMkLst>
        </pc:spChg>
        <pc:spChg chg="add mod">
          <ac:chgData name="Marjokorpi, Kalle" userId="20486357-9ccc-4409-bc0b-ef60da3cad7d" providerId="ADAL" clId="{908CAFB5-4371-4E3B-8B39-74F6B4461CCB}" dt="2023-08-03T07:16:34.861" v="2618" actId="1076"/>
          <ac:spMkLst>
            <pc:docMk/>
            <pc:sldMk cId="2657967427" sldId="288"/>
            <ac:spMk id="43" creationId="{16F48AA1-408B-CB90-1D35-0EAF2E01D97E}"/>
          </ac:spMkLst>
        </pc:spChg>
      </pc:sldChg>
      <pc:sldChg chg="modSp add del mod">
        <pc:chgData name="Marjokorpi, Kalle" userId="20486357-9ccc-4409-bc0b-ef60da3cad7d" providerId="ADAL" clId="{908CAFB5-4371-4E3B-8B39-74F6B4461CCB}" dt="2023-08-25T07:23:28.840" v="6465" actId="47"/>
        <pc:sldMkLst>
          <pc:docMk/>
          <pc:sldMk cId="927034427" sldId="289"/>
        </pc:sldMkLst>
        <pc:spChg chg="mod">
          <ac:chgData name="Marjokorpi, Kalle" userId="20486357-9ccc-4409-bc0b-ef60da3cad7d" providerId="ADAL" clId="{908CAFB5-4371-4E3B-8B39-74F6B4461CCB}" dt="2023-08-03T08:24:51.242" v="2985" actId="1076"/>
          <ac:spMkLst>
            <pc:docMk/>
            <pc:sldMk cId="927034427" sldId="289"/>
            <ac:spMk id="7" creationId="{96EA2B05-3C38-5563-EF01-5AB3AC9075BF}"/>
          </ac:spMkLst>
        </pc:spChg>
        <pc:spChg chg="mod">
          <ac:chgData name="Marjokorpi, Kalle" userId="20486357-9ccc-4409-bc0b-ef60da3cad7d" providerId="ADAL" clId="{908CAFB5-4371-4E3B-8B39-74F6B4461CCB}" dt="2023-08-03T08:24:08.601" v="2971" actId="1076"/>
          <ac:spMkLst>
            <pc:docMk/>
            <pc:sldMk cId="927034427" sldId="289"/>
            <ac:spMk id="9" creationId="{7B869386-1E4F-47EE-AF38-F4B97E9E74D5}"/>
          </ac:spMkLst>
        </pc:spChg>
        <pc:spChg chg="mod">
          <ac:chgData name="Marjokorpi, Kalle" userId="20486357-9ccc-4409-bc0b-ef60da3cad7d" providerId="ADAL" clId="{908CAFB5-4371-4E3B-8B39-74F6B4461CCB}" dt="2023-08-03T08:23:44.221" v="2963" actId="1076"/>
          <ac:spMkLst>
            <pc:docMk/>
            <pc:sldMk cId="927034427" sldId="289"/>
            <ac:spMk id="10" creationId="{94515CA2-C917-499F-806A-33B726721D02}"/>
          </ac:spMkLst>
        </pc:spChg>
        <pc:spChg chg="mod">
          <ac:chgData name="Marjokorpi, Kalle" userId="20486357-9ccc-4409-bc0b-ef60da3cad7d" providerId="ADAL" clId="{908CAFB5-4371-4E3B-8B39-74F6B4461CCB}" dt="2023-08-03T08:24:44.280" v="2983" actId="1076"/>
          <ac:spMkLst>
            <pc:docMk/>
            <pc:sldMk cId="927034427" sldId="289"/>
            <ac:spMk id="12" creationId="{CB6DC364-8227-4531-860D-8BB8524FAD21}"/>
          </ac:spMkLst>
        </pc:spChg>
        <pc:spChg chg="mod">
          <ac:chgData name="Marjokorpi, Kalle" userId="20486357-9ccc-4409-bc0b-ef60da3cad7d" providerId="ADAL" clId="{908CAFB5-4371-4E3B-8B39-74F6B4461CCB}" dt="2023-08-03T08:24:22.027" v="2977" actId="1076"/>
          <ac:spMkLst>
            <pc:docMk/>
            <pc:sldMk cId="927034427" sldId="289"/>
            <ac:spMk id="15" creationId="{31D82001-9681-3C4F-555F-2EAB3B8B071E}"/>
          </ac:spMkLst>
        </pc:spChg>
        <pc:spChg chg="mod">
          <ac:chgData name="Marjokorpi, Kalle" userId="20486357-9ccc-4409-bc0b-ef60da3cad7d" providerId="ADAL" clId="{908CAFB5-4371-4E3B-8B39-74F6B4461CCB}" dt="2023-08-03T08:24:17.004" v="2975" actId="1076"/>
          <ac:spMkLst>
            <pc:docMk/>
            <pc:sldMk cId="927034427" sldId="289"/>
            <ac:spMk id="16" creationId="{74840E4C-CA07-1D4B-5714-D371CE855FF1}"/>
          </ac:spMkLst>
        </pc:spChg>
        <pc:spChg chg="mod">
          <ac:chgData name="Marjokorpi, Kalle" userId="20486357-9ccc-4409-bc0b-ef60da3cad7d" providerId="ADAL" clId="{908CAFB5-4371-4E3B-8B39-74F6B4461CCB}" dt="2023-08-03T08:24:29.206" v="2980" actId="14100"/>
          <ac:spMkLst>
            <pc:docMk/>
            <pc:sldMk cId="927034427" sldId="289"/>
            <ac:spMk id="17" creationId="{24ECF7EA-4C05-B54F-0EDC-573C3092C32A}"/>
          </ac:spMkLst>
        </pc:spChg>
        <pc:spChg chg="mod">
          <ac:chgData name="Marjokorpi, Kalle" userId="20486357-9ccc-4409-bc0b-ef60da3cad7d" providerId="ADAL" clId="{908CAFB5-4371-4E3B-8B39-74F6B4461CCB}" dt="2023-08-03T08:24:39.008" v="2981" actId="1076"/>
          <ac:spMkLst>
            <pc:docMk/>
            <pc:sldMk cId="927034427" sldId="289"/>
            <ac:spMk id="28" creationId="{57A12F98-F3EA-9350-2B82-73BDBB846136}"/>
          </ac:spMkLst>
        </pc:spChg>
        <pc:picChg chg="mod">
          <ac:chgData name="Marjokorpi, Kalle" userId="20486357-9ccc-4409-bc0b-ef60da3cad7d" providerId="ADAL" clId="{908CAFB5-4371-4E3B-8B39-74F6B4461CCB}" dt="2023-08-03T08:24:05.698" v="2970" actId="14100"/>
          <ac:picMkLst>
            <pc:docMk/>
            <pc:sldMk cId="927034427" sldId="289"/>
            <ac:picMk id="13" creationId="{1A44E089-BB6B-806F-2E8C-079D53E567D7}"/>
          </ac:picMkLst>
        </pc:picChg>
        <pc:picChg chg="mod">
          <ac:chgData name="Marjokorpi, Kalle" userId="20486357-9ccc-4409-bc0b-ef60da3cad7d" providerId="ADAL" clId="{908CAFB5-4371-4E3B-8B39-74F6B4461CCB}" dt="2023-08-03T08:24:15.006" v="2974" actId="1076"/>
          <ac:picMkLst>
            <pc:docMk/>
            <pc:sldMk cId="927034427" sldId="289"/>
            <ac:picMk id="14" creationId="{492B93FE-0CCC-08D9-5154-4614CE9E00BC}"/>
          </ac:picMkLst>
        </pc:picChg>
        <pc:picChg chg="mod">
          <ac:chgData name="Marjokorpi, Kalle" userId="20486357-9ccc-4409-bc0b-ef60da3cad7d" providerId="ADAL" clId="{908CAFB5-4371-4E3B-8B39-74F6B4461CCB}" dt="2023-08-03T08:24:46.621" v="2984" actId="1076"/>
          <ac:picMkLst>
            <pc:docMk/>
            <pc:sldMk cId="927034427" sldId="289"/>
            <ac:picMk id="1026" creationId="{A8B27E2B-AFBF-BDD3-CF6F-0D62FCB492B4}"/>
          </ac:picMkLst>
        </pc:picChg>
        <pc:picChg chg="mod">
          <ac:chgData name="Marjokorpi, Kalle" userId="20486357-9ccc-4409-bc0b-ef60da3cad7d" providerId="ADAL" clId="{908CAFB5-4371-4E3B-8B39-74F6B4461CCB}" dt="2023-08-03T08:23:41.085" v="2962" actId="1076"/>
          <ac:picMkLst>
            <pc:docMk/>
            <pc:sldMk cId="927034427" sldId="289"/>
            <ac:picMk id="2050" creationId="{D2D5E31C-234C-4250-8117-54D7FFE2636D}"/>
          </ac:picMkLst>
        </pc:picChg>
        <pc:picChg chg="mod">
          <ac:chgData name="Marjokorpi, Kalle" userId="20486357-9ccc-4409-bc0b-ef60da3cad7d" providerId="ADAL" clId="{908CAFB5-4371-4E3B-8B39-74F6B4461CCB}" dt="2023-08-03T08:24:41.895" v="2982" actId="1076"/>
          <ac:picMkLst>
            <pc:docMk/>
            <pc:sldMk cId="927034427" sldId="289"/>
            <ac:picMk id="2054" creationId="{C43EA277-6790-4B52-B91F-6A34DBAF8D8E}"/>
          </ac:picMkLst>
        </pc:picChg>
        <pc:picChg chg="mod">
          <ac:chgData name="Marjokorpi, Kalle" userId="20486357-9ccc-4409-bc0b-ef60da3cad7d" providerId="ADAL" clId="{908CAFB5-4371-4E3B-8B39-74F6B4461CCB}" dt="2023-08-03T08:24:18.958" v="2976" actId="1076"/>
          <ac:picMkLst>
            <pc:docMk/>
            <pc:sldMk cId="927034427" sldId="289"/>
            <ac:picMk id="3074" creationId="{30D40C11-9D9A-6BDE-0B46-B84977C4F51A}"/>
          </ac:picMkLst>
        </pc:picChg>
      </pc:sldChg>
      <pc:sldChg chg="addSp delSp modSp add del mod modAnim">
        <pc:chgData name="Marjokorpi, Kalle" userId="20486357-9ccc-4409-bc0b-ef60da3cad7d" providerId="ADAL" clId="{908CAFB5-4371-4E3B-8B39-74F6B4461CCB}" dt="2023-08-25T06:17:57.471" v="5640" actId="47"/>
        <pc:sldMkLst>
          <pc:docMk/>
          <pc:sldMk cId="2119913430" sldId="290"/>
        </pc:sldMkLst>
        <pc:spChg chg="add 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8" creationId="{C2DB854A-7B70-55CD-3EA0-D9FF3CE331E8}"/>
          </ac:spMkLst>
        </pc:spChg>
        <pc:spChg chg="add 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9" creationId="{392F072A-83E9-3ACE-4776-1DDFDF1BBF72}"/>
          </ac:spMkLst>
        </pc:spChg>
        <pc:spChg chg="add 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10" creationId="{B1C97586-6982-AAFC-D94C-9C8355046244}"/>
          </ac:spMkLst>
        </pc:spChg>
        <pc:spChg chg="mod">
          <ac:chgData name="Marjokorpi, Kalle" userId="20486357-9ccc-4409-bc0b-ef60da3cad7d" providerId="ADAL" clId="{908CAFB5-4371-4E3B-8B39-74F6B4461CCB}" dt="2023-08-23T08:32:36.168" v="4084" actId="164"/>
          <ac:spMkLst>
            <pc:docMk/>
            <pc:sldMk cId="2119913430" sldId="290"/>
            <ac:spMk id="11" creationId="{5B3A870D-114E-25AA-C9CA-AFC2061DBC8D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12" creationId="{D064DAC9-6C2B-2209-2D9E-15433E2A64FE}"/>
          </ac:spMkLst>
        </pc:spChg>
        <pc:spChg chg="add mod">
          <ac:chgData name="Marjokorpi, Kalle" userId="20486357-9ccc-4409-bc0b-ef60da3cad7d" providerId="ADAL" clId="{908CAFB5-4371-4E3B-8B39-74F6B4461CCB}" dt="2023-08-24T12:41:28.243" v="4092" actId="1076"/>
          <ac:spMkLst>
            <pc:docMk/>
            <pc:sldMk cId="2119913430" sldId="290"/>
            <ac:spMk id="13" creationId="{586A91C0-4B5F-F8C1-E663-34381E97B7AE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21" creationId="{069F211C-17E3-9B78-EA0C-E4219F8E6D21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22" creationId="{E8868BE6-3DCB-64ED-D8FD-89B27B7676DF}"/>
          </ac:spMkLst>
        </pc:spChg>
        <pc:spChg chg="del mod">
          <ac:chgData name="Marjokorpi, Kalle" userId="20486357-9ccc-4409-bc0b-ef60da3cad7d" providerId="ADAL" clId="{908CAFB5-4371-4E3B-8B39-74F6B4461CCB}" dt="2023-08-23T08:26:57.194" v="4014" actId="478"/>
          <ac:spMkLst>
            <pc:docMk/>
            <pc:sldMk cId="2119913430" sldId="290"/>
            <ac:spMk id="23" creationId="{153DEB00-271E-C2FA-C5B3-CF2BFB9B7FFB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24" creationId="{AC5C46F6-CF20-E800-A872-77B88964248B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25" creationId="{3897EE0E-3AFD-994C-13E6-67DF3BC7034D}"/>
          </ac:spMkLst>
        </pc:spChg>
        <pc:spChg chg="mod">
          <ac:chgData name="Marjokorpi, Kalle" userId="20486357-9ccc-4409-bc0b-ef60da3cad7d" providerId="ADAL" clId="{908CAFB5-4371-4E3B-8B39-74F6B4461CCB}" dt="2023-08-23T08:32:12.840" v="4081" actId="164"/>
          <ac:spMkLst>
            <pc:docMk/>
            <pc:sldMk cId="2119913430" sldId="290"/>
            <ac:spMk id="28" creationId="{20D67A49-0597-CBE4-158B-2286034887E6}"/>
          </ac:spMkLst>
        </pc:spChg>
        <pc:spChg chg="mod">
          <ac:chgData name="Marjokorpi, Kalle" userId="20486357-9ccc-4409-bc0b-ef60da3cad7d" providerId="ADAL" clId="{908CAFB5-4371-4E3B-8B39-74F6B4461CCB}" dt="2023-08-23T08:32:12.840" v="4081" actId="164"/>
          <ac:spMkLst>
            <pc:docMk/>
            <pc:sldMk cId="2119913430" sldId="290"/>
            <ac:spMk id="33" creationId="{5D0B9413-DF6F-94E7-2783-75B719C0A928}"/>
          </ac:spMkLst>
        </pc:spChg>
        <pc:spChg chg="mod">
          <ac:chgData name="Marjokorpi, Kalle" userId="20486357-9ccc-4409-bc0b-ef60da3cad7d" providerId="ADAL" clId="{908CAFB5-4371-4E3B-8B39-74F6B4461CCB}" dt="2023-08-23T08:32:18.875" v="4082" actId="164"/>
          <ac:spMkLst>
            <pc:docMk/>
            <pc:sldMk cId="2119913430" sldId="290"/>
            <ac:spMk id="34" creationId="{4165042A-7290-4E2D-FE71-58930A2E1399}"/>
          </ac:spMkLst>
        </pc:spChg>
        <pc:spChg chg="mod">
          <ac:chgData name="Marjokorpi, Kalle" userId="20486357-9ccc-4409-bc0b-ef60da3cad7d" providerId="ADAL" clId="{908CAFB5-4371-4E3B-8B39-74F6B4461CCB}" dt="2023-08-23T08:32:18.875" v="4082" actId="164"/>
          <ac:spMkLst>
            <pc:docMk/>
            <pc:sldMk cId="2119913430" sldId="290"/>
            <ac:spMk id="35" creationId="{1D75AB76-80CA-AC66-19A3-2B71FD267A9A}"/>
          </ac:spMkLst>
        </pc:spChg>
        <pc:spChg chg="mod">
          <ac:chgData name="Marjokorpi, Kalle" userId="20486357-9ccc-4409-bc0b-ef60da3cad7d" providerId="ADAL" clId="{908CAFB5-4371-4E3B-8B39-74F6B4461CCB}" dt="2023-08-23T08:32:36.168" v="4084" actId="164"/>
          <ac:spMkLst>
            <pc:docMk/>
            <pc:sldMk cId="2119913430" sldId="290"/>
            <ac:spMk id="36" creationId="{F6A7DF84-B665-3405-1C08-52D0AC977077}"/>
          </ac:spMkLst>
        </pc:spChg>
        <pc:spChg chg="mod">
          <ac:chgData name="Marjokorpi, Kalle" userId="20486357-9ccc-4409-bc0b-ef60da3cad7d" providerId="ADAL" clId="{908CAFB5-4371-4E3B-8B39-74F6B4461CCB}" dt="2023-08-23T08:32:01.323" v="4079" actId="164"/>
          <ac:spMkLst>
            <pc:docMk/>
            <pc:sldMk cId="2119913430" sldId="290"/>
            <ac:spMk id="37" creationId="{361A8DF5-D121-BB06-1097-C72E65695F08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38" creationId="{2BEC4EF9-81FA-A236-2B70-76BC8630E5F4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39" creationId="{834C8CEB-04B6-429B-F353-56E9E2F525A1}"/>
          </ac:spMkLst>
        </pc:spChg>
        <pc:spChg chg="mod">
          <ac:chgData name="Marjokorpi, Kalle" userId="20486357-9ccc-4409-bc0b-ef60da3cad7d" providerId="ADAL" clId="{908CAFB5-4371-4E3B-8B39-74F6B4461CCB}" dt="2023-08-23T08:32:07.541" v="4080" actId="164"/>
          <ac:spMkLst>
            <pc:docMk/>
            <pc:sldMk cId="2119913430" sldId="290"/>
            <ac:spMk id="40" creationId="{DB59817A-C7B6-65D7-C74B-B34000C0D9D4}"/>
          </ac:spMkLst>
        </pc:spChg>
        <pc:spChg chg="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43" creationId="{45DF77D7-E39A-85B3-32E2-23B2E8191A80}"/>
          </ac:spMkLst>
        </pc:spChg>
        <pc:spChg chg="mod">
          <ac:chgData name="Marjokorpi, Kalle" userId="20486357-9ccc-4409-bc0b-ef60da3cad7d" providerId="ADAL" clId="{908CAFB5-4371-4E3B-8B39-74F6B4461CCB}" dt="2023-08-23T08:32:26.790" v="4083" actId="164"/>
          <ac:spMkLst>
            <pc:docMk/>
            <pc:sldMk cId="2119913430" sldId="290"/>
            <ac:spMk id="46" creationId="{1EE410EA-2E75-BF71-0777-F7E9C7674FDC}"/>
          </ac:spMkLst>
        </pc:spChg>
        <pc:spChg chg="del">
          <ac:chgData name="Marjokorpi, Kalle" userId="20486357-9ccc-4409-bc0b-ef60da3cad7d" providerId="ADAL" clId="{908CAFB5-4371-4E3B-8B39-74F6B4461CCB}" dt="2023-08-23T08:25:26.080" v="3982" actId="478"/>
          <ac:spMkLst>
            <pc:docMk/>
            <pc:sldMk cId="2119913430" sldId="290"/>
            <ac:spMk id="55" creationId="{FF75DCC1-E311-6603-4112-60C8A88E372E}"/>
          </ac:spMkLst>
        </pc:spChg>
        <pc:spChg chg="del">
          <ac:chgData name="Marjokorpi, Kalle" userId="20486357-9ccc-4409-bc0b-ef60da3cad7d" providerId="ADAL" clId="{908CAFB5-4371-4E3B-8B39-74F6B4461CCB}" dt="2023-08-23T08:25:25.281" v="3981" actId="478"/>
          <ac:spMkLst>
            <pc:docMk/>
            <pc:sldMk cId="2119913430" sldId="290"/>
            <ac:spMk id="56" creationId="{06830989-8ABB-F380-CF74-BCE61161C400}"/>
          </ac:spMkLst>
        </pc:spChg>
        <pc:grpChg chg="add mod">
          <ac:chgData name="Marjokorpi, Kalle" userId="20486357-9ccc-4409-bc0b-ef60da3cad7d" providerId="ADAL" clId="{908CAFB5-4371-4E3B-8B39-74F6B4461CCB}" dt="2023-08-23T08:32:01.323" v="4079" actId="164"/>
          <ac:grpSpMkLst>
            <pc:docMk/>
            <pc:sldMk cId="2119913430" sldId="290"/>
            <ac:grpSpMk id="14" creationId="{6A78A92A-0E37-DE15-9773-BC7B3A77B5B3}"/>
          </ac:grpSpMkLst>
        </pc:grpChg>
        <pc:grpChg chg="add mod">
          <ac:chgData name="Marjokorpi, Kalle" userId="20486357-9ccc-4409-bc0b-ef60da3cad7d" providerId="ADAL" clId="{908CAFB5-4371-4E3B-8B39-74F6B4461CCB}" dt="2023-08-23T08:32:07.541" v="4080" actId="164"/>
          <ac:grpSpMkLst>
            <pc:docMk/>
            <pc:sldMk cId="2119913430" sldId="290"/>
            <ac:grpSpMk id="15" creationId="{92F483E9-E616-29D1-1B92-7ACBBB5E5823}"/>
          </ac:grpSpMkLst>
        </pc:grpChg>
        <pc:grpChg chg="add mod">
          <ac:chgData name="Marjokorpi, Kalle" userId="20486357-9ccc-4409-bc0b-ef60da3cad7d" providerId="ADAL" clId="{908CAFB5-4371-4E3B-8B39-74F6B4461CCB}" dt="2023-08-23T08:32:12.840" v="4081" actId="164"/>
          <ac:grpSpMkLst>
            <pc:docMk/>
            <pc:sldMk cId="2119913430" sldId="290"/>
            <ac:grpSpMk id="16" creationId="{8820FCC5-CE65-D9FB-DD4E-73CAF18531EB}"/>
          </ac:grpSpMkLst>
        </pc:grpChg>
        <pc:grpChg chg="add mod">
          <ac:chgData name="Marjokorpi, Kalle" userId="20486357-9ccc-4409-bc0b-ef60da3cad7d" providerId="ADAL" clId="{908CAFB5-4371-4E3B-8B39-74F6B4461CCB}" dt="2023-08-23T08:32:18.875" v="4082" actId="164"/>
          <ac:grpSpMkLst>
            <pc:docMk/>
            <pc:sldMk cId="2119913430" sldId="290"/>
            <ac:grpSpMk id="17" creationId="{F49E5836-6E88-D4C1-092C-9E84447A45F2}"/>
          </ac:grpSpMkLst>
        </pc:grpChg>
        <pc:grpChg chg="add mod">
          <ac:chgData name="Marjokorpi, Kalle" userId="20486357-9ccc-4409-bc0b-ef60da3cad7d" providerId="ADAL" clId="{908CAFB5-4371-4E3B-8B39-74F6B4461CCB}" dt="2023-08-23T08:32:26.790" v="4083" actId="164"/>
          <ac:grpSpMkLst>
            <pc:docMk/>
            <pc:sldMk cId="2119913430" sldId="290"/>
            <ac:grpSpMk id="18" creationId="{7DAFBDC0-CF85-9844-21C7-62946ED26900}"/>
          </ac:grpSpMkLst>
        </pc:grpChg>
        <pc:grpChg chg="add mod">
          <ac:chgData name="Marjokorpi, Kalle" userId="20486357-9ccc-4409-bc0b-ef60da3cad7d" providerId="ADAL" clId="{908CAFB5-4371-4E3B-8B39-74F6B4461CCB}" dt="2023-08-23T08:32:36.168" v="4084" actId="164"/>
          <ac:grpSpMkLst>
            <pc:docMk/>
            <pc:sldMk cId="2119913430" sldId="290"/>
            <ac:grpSpMk id="19" creationId="{EA379AB5-B30E-8587-7D05-55DD60196B43}"/>
          </ac:grpSpMkLst>
        </pc:grp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3" creationId="{496251FC-6AAC-C1A2-94A2-2694B6322F1F}"/>
          </ac:picMkLst>
        </pc:picChg>
        <pc:picChg chg="add mod">
          <ac:chgData name="Marjokorpi, Kalle" userId="20486357-9ccc-4409-bc0b-ef60da3cad7d" providerId="ADAL" clId="{908CAFB5-4371-4E3B-8B39-74F6B4461CCB}" dt="2023-08-23T08:32:26.790" v="4083" actId="164"/>
          <ac:picMkLst>
            <pc:docMk/>
            <pc:sldMk cId="2119913430" sldId="290"/>
            <ac:picMk id="7" creationId="{95022F59-38C3-EA1F-D644-121563B8F57B}"/>
          </ac:picMkLst>
        </pc:picChg>
        <pc:picChg chg="mod">
          <ac:chgData name="Marjokorpi, Kalle" userId="20486357-9ccc-4409-bc0b-ef60da3cad7d" providerId="ADAL" clId="{908CAFB5-4371-4E3B-8B39-74F6B4461CCB}" dt="2023-08-23T08:32:12.840" v="4081" actId="164"/>
          <ac:picMkLst>
            <pc:docMk/>
            <pc:sldMk cId="2119913430" sldId="290"/>
            <ac:picMk id="27" creationId="{FFCEBAFB-7D63-5905-30D6-28BEA8E029F2}"/>
          </ac:picMkLst>
        </pc:picChg>
        <pc:picChg chg="mod">
          <ac:chgData name="Marjokorpi, Kalle" userId="20486357-9ccc-4409-bc0b-ef60da3cad7d" providerId="ADAL" clId="{908CAFB5-4371-4E3B-8B39-74F6B4461CCB}" dt="2023-08-23T08:32:18.875" v="4082" actId="164"/>
          <ac:picMkLst>
            <pc:docMk/>
            <pc:sldMk cId="2119913430" sldId="290"/>
            <ac:picMk id="30" creationId="{5191A37C-B32F-F12C-A636-E0F3F936508F}"/>
          </ac:picMkLst>
        </pc:picChg>
        <pc:picChg chg="mod">
          <ac:chgData name="Marjokorpi, Kalle" userId="20486357-9ccc-4409-bc0b-ef60da3cad7d" providerId="ADAL" clId="{908CAFB5-4371-4E3B-8B39-74F6B4461CCB}" dt="2023-08-23T08:32:26.790" v="4083" actId="164"/>
          <ac:picMkLst>
            <pc:docMk/>
            <pc:sldMk cId="2119913430" sldId="290"/>
            <ac:picMk id="44" creationId="{1669DFAE-2443-EEB7-93E1-A6F7ED44AF40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49" creationId="{938EACB8-18A8-CA05-268F-524594F77AB8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0" creationId="{2461145B-3FC9-B694-0CA3-66497D880D49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1" creationId="{36233C08-54C0-6C74-0AE2-653A8D943F89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2" creationId="{5D9DE6B1-A71A-4F2C-7D6F-B5CDC0071E08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3" creationId="{06072EB9-3C31-E87A-36BB-CF1D57514698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54" creationId="{2FED91F5-95E2-24D5-536E-0CDAE2754C7D}"/>
          </ac:picMkLst>
        </pc:pic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1026" creationId="{A2221DC8-18E2-39AB-76F4-7F2F2E51D967}"/>
          </ac:picMkLst>
        </pc:pic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1027" creationId="{4CDD7142-9798-128B-77B0-1EBF6CF85670}"/>
          </ac:picMkLst>
        </pc:picChg>
        <pc:picChg chg="add del mod">
          <ac:chgData name="Marjokorpi, Kalle" userId="20486357-9ccc-4409-bc0b-ef60da3cad7d" providerId="ADAL" clId="{908CAFB5-4371-4E3B-8B39-74F6B4461CCB}" dt="2023-08-23T08:25:04.376" v="3976" actId="478"/>
          <ac:picMkLst>
            <pc:docMk/>
            <pc:sldMk cId="2119913430" sldId="290"/>
            <ac:picMk id="1028" creationId="{CF9D541E-6E9E-BE75-8288-29049DFF94C8}"/>
          </ac:picMkLst>
        </pc:picChg>
        <pc:picChg chg="add del mod">
          <ac:chgData name="Marjokorpi, Kalle" userId="20486357-9ccc-4409-bc0b-ef60da3cad7d" providerId="ADAL" clId="{908CAFB5-4371-4E3B-8B39-74F6B4461CCB}" dt="2023-08-23T08:25:03.551" v="3975" actId="478"/>
          <ac:picMkLst>
            <pc:docMk/>
            <pc:sldMk cId="2119913430" sldId="290"/>
            <ac:picMk id="1029" creationId="{1B892796-E035-E921-F17E-847C3712A7CD}"/>
          </ac:picMkLst>
        </pc:picChg>
        <pc:picChg chg="add mod">
          <ac:chgData name="Marjokorpi, Kalle" userId="20486357-9ccc-4409-bc0b-ef60da3cad7d" providerId="ADAL" clId="{908CAFB5-4371-4E3B-8B39-74F6B4461CCB}" dt="2023-08-23T08:32:01.323" v="4079" actId="164"/>
          <ac:picMkLst>
            <pc:docMk/>
            <pc:sldMk cId="2119913430" sldId="290"/>
            <ac:picMk id="1031" creationId="{9F317033-1953-EF20-DB50-D84CA7838C18}"/>
          </ac:picMkLst>
        </pc:picChg>
        <pc:picChg chg="add 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1033" creationId="{C1E6B218-E073-7EE1-43EF-A5F3DC8701AA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52" creationId="{45440FCA-1A1F-CE18-9F4E-FCC5244F118B}"/>
          </ac:picMkLst>
        </pc:picChg>
        <pc:picChg chg="mod">
          <ac:chgData name="Marjokorpi, Kalle" userId="20486357-9ccc-4409-bc0b-ef60da3cad7d" providerId="ADAL" clId="{908CAFB5-4371-4E3B-8B39-74F6B4461CCB}" dt="2023-08-23T08:32:01.323" v="4079" actId="164"/>
          <ac:picMkLst>
            <pc:docMk/>
            <pc:sldMk cId="2119913430" sldId="290"/>
            <ac:picMk id="2054" creationId="{7E166490-DFE6-8583-E3E8-4709C157C6C0}"/>
          </ac:picMkLst>
        </pc:picChg>
        <pc:picChg chg="mod">
          <ac:chgData name="Marjokorpi, Kalle" userId="20486357-9ccc-4409-bc0b-ef60da3cad7d" providerId="ADAL" clId="{908CAFB5-4371-4E3B-8B39-74F6B4461CCB}" dt="2023-08-23T08:32:01.323" v="4079" actId="164"/>
          <ac:picMkLst>
            <pc:docMk/>
            <pc:sldMk cId="2119913430" sldId="290"/>
            <ac:picMk id="2056" creationId="{87635F6E-81ED-693B-4F19-DE47D3E1234A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58" creationId="{BF2CEB73-6D8B-E2B3-2DC3-BF56DCC9EDC9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60" creationId="{0D0FC929-BF1E-5CEF-DCB6-A06C0A08EBC5}"/>
          </ac:picMkLst>
        </pc:picChg>
        <pc:picChg chg="mod">
          <ac:chgData name="Marjokorpi, Kalle" userId="20486357-9ccc-4409-bc0b-ef60da3cad7d" providerId="ADAL" clId="{908CAFB5-4371-4E3B-8B39-74F6B4461CCB}" dt="2023-08-23T08:32:07.541" v="4080" actId="164"/>
          <ac:picMkLst>
            <pc:docMk/>
            <pc:sldMk cId="2119913430" sldId="290"/>
            <ac:picMk id="2062" creationId="{02D01AC4-21A3-EBBE-3F3C-C7B8B7632E90}"/>
          </ac:picMkLst>
        </pc:picChg>
        <pc:picChg chg="mod">
          <ac:chgData name="Marjokorpi, Kalle" userId="20486357-9ccc-4409-bc0b-ef60da3cad7d" providerId="ADAL" clId="{908CAFB5-4371-4E3B-8B39-74F6B4461CCB}" dt="2023-08-23T08:32:36.168" v="4084" actId="164"/>
          <ac:picMkLst>
            <pc:docMk/>
            <pc:sldMk cId="2119913430" sldId="290"/>
            <ac:picMk id="2076" creationId="{2F494F78-09E3-4938-7021-F605F385C56B}"/>
          </ac:picMkLst>
        </pc:picChg>
      </pc:sldChg>
      <pc:sldChg chg="addSp delSp modSp add del mod modClrScheme chgLayout">
        <pc:chgData name="Marjokorpi, Kalle" userId="20486357-9ccc-4409-bc0b-ef60da3cad7d" providerId="ADAL" clId="{908CAFB5-4371-4E3B-8B39-74F6B4461CCB}" dt="2023-08-03T08:54:17.485" v="3642" actId="47"/>
        <pc:sldMkLst>
          <pc:docMk/>
          <pc:sldMk cId="4106813797" sldId="290"/>
        </pc:sldMkLst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2" creationId="{54721A46-6157-B450-1F78-A327E2CAF186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3" creationId="{B35F0D43-A8FF-820C-99F1-4CF62776314A}"/>
          </ac:spMkLst>
        </pc:spChg>
        <pc:spChg chg="add del mod ord">
          <ac:chgData name="Marjokorpi, Kalle" userId="20486357-9ccc-4409-bc0b-ef60da3cad7d" providerId="ADAL" clId="{908CAFB5-4371-4E3B-8B39-74F6B4461CCB}" dt="2023-08-03T08:53:56.466" v="3641" actId="931"/>
          <ac:spMkLst>
            <pc:docMk/>
            <pc:sldMk cId="4106813797" sldId="290"/>
            <ac:spMk id="4" creationId="{916735A9-B067-06C3-1A3B-CCC5199B66AF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5" creationId="{3DF35239-AAA5-B494-5CAF-1370ABD9AD73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6" creationId="{1125E611-4352-5589-76BF-E05A83A66894}"/>
          </ac:spMkLst>
        </pc:spChg>
        <pc:spChg chg="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7" creationId="{E36D3B06-6907-FA9A-3045-BB9DF452B631}"/>
          </ac:spMkLst>
        </pc:spChg>
        <pc:spChg chg="add 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8" creationId="{6C96FEC4-7E1D-3367-18FA-AE7C1C04D046}"/>
          </ac:spMkLst>
        </pc:spChg>
        <pc:spChg chg="del mod ord">
          <ac:chgData name="Marjokorpi, Kalle" userId="20486357-9ccc-4409-bc0b-ef60da3cad7d" providerId="ADAL" clId="{908CAFB5-4371-4E3B-8B39-74F6B4461CCB}" dt="2023-08-03T08:53:07.637" v="3640" actId="700"/>
          <ac:spMkLst>
            <pc:docMk/>
            <pc:sldMk cId="4106813797" sldId="290"/>
            <ac:spMk id="9" creationId="{F2DE18D4-F59C-8EF9-6A15-31B358EFDB3F}"/>
          </ac:spMkLst>
        </pc:spChg>
        <pc:picChg chg="add mod">
          <ac:chgData name="Marjokorpi, Kalle" userId="20486357-9ccc-4409-bc0b-ef60da3cad7d" providerId="ADAL" clId="{908CAFB5-4371-4E3B-8B39-74F6B4461CCB}" dt="2023-08-03T08:53:56.466" v="3641" actId="931"/>
          <ac:picMkLst>
            <pc:docMk/>
            <pc:sldMk cId="4106813797" sldId="290"/>
            <ac:picMk id="11" creationId="{5FE893AB-EF37-91F2-E76E-45CD0EB82999}"/>
          </ac:picMkLst>
        </pc:picChg>
      </pc:sldChg>
      <pc:sldChg chg="addSp delSp new del mod">
        <pc:chgData name="Marjokorpi, Kalle" userId="20486357-9ccc-4409-bc0b-ef60da3cad7d" providerId="ADAL" clId="{908CAFB5-4371-4E3B-8B39-74F6B4461CCB}" dt="2023-08-23T08:31:08.741" v="4068" actId="47"/>
        <pc:sldMkLst>
          <pc:docMk/>
          <pc:sldMk cId="1931737287" sldId="291"/>
        </pc:sldMkLst>
        <pc:spChg chg="add del">
          <ac:chgData name="Marjokorpi, Kalle" userId="20486357-9ccc-4409-bc0b-ef60da3cad7d" providerId="ADAL" clId="{908CAFB5-4371-4E3B-8B39-74F6B4461CCB}" dt="2023-08-23T08:21:07.998" v="3961" actId="478"/>
          <ac:spMkLst>
            <pc:docMk/>
            <pc:sldMk cId="1931737287" sldId="291"/>
            <ac:spMk id="8" creationId="{73C61ED0-A55F-D0B5-A43A-4BF2B88DBD43}"/>
          </ac:spMkLst>
        </pc:spChg>
      </pc:sldChg>
      <pc:sldChg chg="add del setBg">
        <pc:chgData name="Marjokorpi, Kalle" userId="20486357-9ccc-4409-bc0b-ef60da3cad7d" providerId="ADAL" clId="{908CAFB5-4371-4E3B-8B39-74F6B4461CCB}" dt="2023-08-25T04:47:13.551" v="4215" actId="47"/>
        <pc:sldMkLst>
          <pc:docMk/>
          <pc:sldMk cId="2658401099" sldId="291"/>
        </pc:sldMkLst>
      </pc:sldChg>
      <pc:sldChg chg="addSp delSp modSp add del mod ord modTransition modAnim modNotesTx">
        <pc:chgData name="Marjokorpi, Kalle" userId="20486357-9ccc-4409-bc0b-ef60da3cad7d" providerId="ADAL" clId="{908CAFB5-4371-4E3B-8B39-74F6B4461CCB}" dt="2023-09-11T05:53:35.535" v="21411" actId="47"/>
        <pc:sldMkLst>
          <pc:docMk/>
          <pc:sldMk cId="3750726621" sldId="291"/>
        </pc:sldMkLst>
        <pc:spChg chg="mod">
          <ac:chgData name="Marjokorpi, Kalle" userId="20486357-9ccc-4409-bc0b-ef60da3cad7d" providerId="ADAL" clId="{908CAFB5-4371-4E3B-8B39-74F6B4461CCB}" dt="2023-09-01T11:13:36.311" v="12184" actId="1076"/>
          <ac:spMkLst>
            <pc:docMk/>
            <pc:sldMk cId="3750726621" sldId="291"/>
            <ac:spMk id="2" creationId="{54721A46-6157-B450-1F78-A327E2CAF186}"/>
          </ac:spMkLst>
        </pc:spChg>
        <pc:spChg chg="del">
          <ac:chgData name="Marjokorpi, Kalle" userId="20486357-9ccc-4409-bc0b-ef60da3cad7d" providerId="ADAL" clId="{908CAFB5-4371-4E3B-8B39-74F6B4461CCB}" dt="2023-08-25T05:12:43.637" v="4407" actId="478"/>
          <ac:spMkLst>
            <pc:docMk/>
            <pc:sldMk cId="3750726621" sldId="291"/>
            <ac:spMk id="3" creationId="{B35F0D43-A8FF-820C-99F1-4CF62776314A}"/>
          </ac:spMkLst>
        </pc:spChg>
        <pc:spChg chg="del mod topLvl">
          <ac:chgData name="Marjokorpi, Kalle" userId="20486357-9ccc-4409-bc0b-ef60da3cad7d" providerId="ADAL" clId="{908CAFB5-4371-4E3B-8B39-74F6B4461CCB}" dt="2023-09-11T05:41:02.759" v="21279" actId="478"/>
          <ac:spMkLst>
            <pc:docMk/>
            <pc:sldMk cId="3750726621" sldId="291"/>
            <ac:spMk id="4" creationId="{452C7B83-B12C-414E-8437-7B2908E4156A}"/>
          </ac:spMkLst>
        </pc:spChg>
        <pc:spChg chg="mod">
          <ac:chgData name="Marjokorpi, Kalle" userId="20486357-9ccc-4409-bc0b-ef60da3cad7d" providerId="ADAL" clId="{908CAFB5-4371-4E3B-8B39-74F6B4461CCB}" dt="2023-08-25T11:52:24.608" v="7010" actId="20577"/>
          <ac:spMkLst>
            <pc:docMk/>
            <pc:sldMk cId="3750726621" sldId="291"/>
            <ac:spMk id="5" creationId="{3DF35239-AAA5-B494-5CAF-1370ABD9AD73}"/>
          </ac:spMkLst>
        </pc:spChg>
        <pc:spChg chg="mod">
          <ac:chgData name="Marjokorpi, Kalle" userId="20486357-9ccc-4409-bc0b-ef60da3cad7d" providerId="ADAL" clId="{908CAFB5-4371-4E3B-8B39-74F6B4461CCB}" dt="2023-08-25T11:52:20.888" v="7001" actId="20577"/>
          <ac:spMkLst>
            <pc:docMk/>
            <pc:sldMk cId="3750726621" sldId="291"/>
            <ac:spMk id="6" creationId="{1125E611-4352-5589-76BF-E05A83A66894}"/>
          </ac:spMkLst>
        </pc:spChg>
        <pc:spChg chg="add del mod topLvl">
          <ac:chgData name="Marjokorpi, Kalle" userId="20486357-9ccc-4409-bc0b-ef60da3cad7d" providerId="ADAL" clId="{908CAFB5-4371-4E3B-8B39-74F6B4461CCB}" dt="2023-09-11T05:41:45.604" v="21300" actId="478"/>
          <ac:spMkLst>
            <pc:docMk/>
            <pc:sldMk cId="3750726621" sldId="291"/>
            <ac:spMk id="8" creationId="{65EAB782-00EF-73D6-F718-BB81A732DA4C}"/>
          </ac:spMkLst>
        </pc:spChg>
        <pc:spChg chg="add mod ord">
          <ac:chgData name="Marjokorpi, Kalle" userId="20486357-9ccc-4409-bc0b-ef60da3cad7d" providerId="ADAL" clId="{908CAFB5-4371-4E3B-8B39-74F6B4461CCB}" dt="2023-09-11T05:41:09.610" v="21284" actId="14100"/>
          <ac:spMkLst>
            <pc:docMk/>
            <pc:sldMk cId="3750726621" sldId="291"/>
            <ac:spMk id="10" creationId="{25DADC9F-2D7C-B85D-A29E-C4A25215AA25}"/>
          </ac:spMkLst>
        </pc:spChg>
        <pc:spChg chg="add del mod">
          <ac:chgData name="Marjokorpi, Kalle" userId="20486357-9ccc-4409-bc0b-ef60da3cad7d" providerId="ADAL" clId="{908CAFB5-4371-4E3B-8B39-74F6B4461CCB}" dt="2023-08-25T05:12:44.673" v="4408" actId="478"/>
          <ac:spMkLst>
            <pc:docMk/>
            <pc:sldMk cId="3750726621" sldId="291"/>
            <ac:spMk id="10" creationId="{2BD9EAE1-6958-7BAE-CC9A-D5FDB3FE6BED}"/>
          </ac:spMkLst>
        </pc:spChg>
        <pc:spChg chg="add mod ord">
          <ac:chgData name="Marjokorpi, Kalle" userId="20486357-9ccc-4409-bc0b-ef60da3cad7d" providerId="ADAL" clId="{908CAFB5-4371-4E3B-8B39-74F6B4461CCB}" dt="2023-09-11T05:41:34.699" v="21294" actId="167"/>
          <ac:spMkLst>
            <pc:docMk/>
            <pc:sldMk cId="3750726621" sldId="291"/>
            <ac:spMk id="12" creationId="{08E8CE51-930C-391D-C170-A8469310AB04}"/>
          </ac:spMkLst>
        </pc:spChg>
        <pc:spChg chg="del mod topLvl">
          <ac:chgData name="Marjokorpi, Kalle" userId="20486357-9ccc-4409-bc0b-ef60da3cad7d" providerId="ADAL" clId="{908CAFB5-4371-4E3B-8B39-74F6B4461CCB}" dt="2023-08-28T15:24:32.944" v="9931" actId="478"/>
          <ac:spMkLst>
            <pc:docMk/>
            <pc:sldMk cId="3750726621" sldId="291"/>
            <ac:spMk id="12" creationId="{1236723A-DB4E-196A-CF5C-7F3EFDC2A9D2}"/>
          </ac:spMkLst>
        </pc:spChg>
        <pc:spChg chg="del">
          <ac:chgData name="Marjokorpi, Kalle" userId="20486357-9ccc-4409-bc0b-ef60da3cad7d" providerId="ADAL" clId="{908CAFB5-4371-4E3B-8B39-74F6B4461CCB}" dt="2023-08-25T05:15:49.911" v="4448" actId="478"/>
          <ac:spMkLst>
            <pc:docMk/>
            <pc:sldMk cId="3750726621" sldId="291"/>
            <ac:spMk id="12" creationId="{D830137D-65E8-3E5C-2748-5D57E5C5C988}"/>
          </ac:spMkLst>
        </pc:spChg>
        <pc:spChg chg="add mod ord">
          <ac:chgData name="Marjokorpi, Kalle" userId="20486357-9ccc-4409-bc0b-ef60da3cad7d" providerId="ADAL" clId="{908CAFB5-4371-4E3B-8B39-74F6B4461CCB}" dt="2023-09-11T05:41:44.036" v="21299" actId="1076"/>
          <ac:spMkLst>
            <pc:docMk/>
            <pc:sldMk cId="3750726621" sldId="291"/>
            <ac:spMk id="13" creationId="{20D88F92-3B0F-FC58-EEAD-44AA186D783B}"/>
          </ac:spMkLst>
        </pc:spChg>
        <pc:spChg chg="del mod topLvl">
          <ac:chgData name="Marjokorpi, Kalle" userId="20486357-9ccc-4409-bc0b-ef60da3cad7d" providerId="ADAL" clId="{908CAFB5-4371-4E3B-8B39-74F6B4461CCB}" dt="2023-08-28T15:24:34.450" v="9933" actId="478"/>
          <ac:spMkLst>
            <pc:docMk/>
            <pc:sldMk cId="3750726621" sldId="291"/>
            <ac:spMk id="14" creationId="{05A0F7F6-D503-9FE2-6B58-AAE7002ED871}"/>
          </ac:spMkLst>
        </pc:spChg>
        <pc:spChg chg="add mod ord">
          <ac:chgData name="Marjokorpi, Kalle" userId="20486357-9ccc-4409-bc0b-ef60da3cad7d" providerId="ADAL" clId="{908CAFB5-4371-4E3B-8B39-74F6B4461CCB}" dt="2023-09-11T05:41:50.704" v="21303" actId="167"/>
          <ac:spMkLst>
            <pc:docMk/>
            <pc:sldMk cId="3750726621" sldId="291"/>
            <ac:spMk id="14" creationId="{C22059C6-6B8E-48F8-20FB-5D93B97ACB0A}"/>
          </ac:spMkLst>
        </pc:spChg>
        <pc:spChg chg="add del mod">
          <ac:chgData name="Marjokorpi, Kalle" userId="20486357-9ccc-4409-bc0b-ef60da3cad7d" providerId="ADAL" clId="{908CAFB5-4371-4E3B-8B39-74F6B4461CCB}" dt="2023-08-25T05:14:50.321" v="4435" actId="478"/>
          <ac:spMkLst>
            <pc:docMk/>
            <pc:sldMk cId="3750726621" sldId="291"/>
            <ac:spMk id="14" creationId="{CDD245DD-30E1-CCD7-379B-A14AC145CB2A}"/>
          </ac:spMkLst>
        </pc:spChg>
        <pc:spChg chg="add mod ord">
          <ac:chgData name="Marjokorpi, Kalle" userId="20486357-9ccc-4409-bc0b-ef60da3cad7d" providerId="ADAL" clId="{908CAFB5-4371-4E3B-8B39-74F6B4461CCB}" dt="2023-09-11T05:41:59.573" v="21308" actId="14100"/>
          <ac:spMkLst>
            <pc:docMk/>
            <pc:sldMk cId="3750726621" sldId="291"/>
            <ac:spMk id="15" creationId="{2B24FF36-C673-A58F-796E-3ACF551F4491}"/>
          </ac:spMkLst>
        </pc:spChg>
        <pc:spChg chg="del mod">
          <ac:chgData name="Marjokorpi, Kalle" userId="20486357-9ccc-4409-bc0b-ef60da3cad7d" providerId="ADAL" clId="{908CAFB5-4371-4E3B-8B39-74F6B4461CCB}" dt="2023-08-25T05:15:43.755" v="4445" actId="478"/>
          <ac:spMkLst>
            <pc:docMk/>
            <pc:sldMk cId="3750726621" sldId="291"/>
            <ac:spMk id="15" creationId="{A921E825-25D8-E968-2C89-DA7EA3F16E3F}"/>
          </ac:spMkLst>
        </pc:spChg>
        <pc:spChg chg="del mod">
          <ac:chgData name="Marjokorpi, Kalle" userId="20486357-9ccc-4409-bc0b-ef60da3cad7d" providerId="ADAL" clId="{908CAFB5-4371-4E3B-8B39-74F6B4461CCB}" dt="2023-08-25T05:15:43.755" v="4445" actId="478"/>
          <ac:spMkLst>
            <pc:docMk/>
            <pc:sldMk cId="3750726621" sldId="291"/>
            <ac:spMk id="16" creationId="{4DA7C4E3-30D4-6B56-03CE-43C2B94C8EA6}"/>
          </ac:spMkLst>
        </pc:spChg>
        <pc:spChg chg="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17" creationId="{43A88AE9-5CFD-0E49-408A-3BA2430F7D6C}"/>
          </ac:spMkLst>
        </pc:spChg>
        <pc:spChg chg="mod topLvl">
          <ac:chgData name="Marjokorpi, Kalle" userId="20486357-9ccc-4409-bc0b-ef60da3cad7d" providerId="ADAL" clId="{908CAFB5-4371-4E3B-8B39-74F6B4461CCB}" dt="2023-09-08T10:54:10.548" v="20659" actId="1076"/>
          <ac:spMkLst>
            <pc:docMk/>
            <pc:sldMk cId="3750726621" sldId="291"/>
            <ac:spMk id="18" creationId="{73BDA11F-C814-1CAE-8F56-71E3ED51BF03}"/>
          </ac:spMkLst>
        </pc:spChg>
        <pc:spChg chg="del">
          <ac:chgData name="Marjokorpi, Kalle" userId="20486357-9ccc-4409-bc0b-ef60da3cad7d" providerId="ADAL" clId="{908CAFB5-4371-4E3B-8B39-74F6B4461CCB}" dt="2023-08-25T05:12:59.952" v="4410" actId="478"/>
          <ac:spMkLst>
            <pc:docMk/>
            <pc:sldMk cId="3750726621" sldId="291"/>
            <ac:spMk id="19" creationId="{1E071335-4AB7-B304-CE26-30B4E0B412C1}"/>
          </ac:spMkLst>
        </pc:spChg>
        <pc:spChg chg="mod topLvl">
          <ac:chgData name="Marjokorpi, Kalle" userId="20486357-9ccc-4409-bc0b-ef60da3cad7d" providerId="ADAL" clId="{908CAFB5-4371-4E3B-8B39-74F6B4461CCB}" dt="2023-09-11T05:41:20.064" v="21287" actId="165"/>
          <ac:spMkLst>
            <pc:docMk/>
            <pc:sldMk cId="3750726621" sldId="291"/>
            <ac:spMk id="19" creationId="{3C6C9E10-0F9E-04BC-0924-4E3EBADD71CA}"/>
          </ac:spMkLst>
        </pc:spChg>
        <pc:spChg chg="del mod topLvl">
          <ac:chgData name="Marjokorpi, Kalle" userId="20486357-9ccc-4409-bc0b-ef60da3cad7d" providerId="ADAL" clId="{908CAFB5-4371-4E3B-8B39-74F6B4461CCB}" dt="2023-09-11T05:41:52.702" v="21304" actId="478"/>
          <ac:spMkLst>
            <pc:docMk/>
            <pc:sldMk cId="3750726621" sldId="291"/>
            <ac:spMk id="20" creationId="{1D443D98-FFF2-5C36-724C-EE0AA3DAEF9A}"/>
          </ac:spMkLst>
        </pc:spChg>
        <pc:spChg chg="mod topLvl">
          <ac:chgData name="Marjokorpi, Kalle" userId="20486357-9ccc-4409-bc0b-ef60da3cad7d" providerId="ADAL" clId="{908CAFB5-4371-4E3B-8B39-74F6B4461CCB}" dt="2023-09-11T05:41:20.064" v="21287" actId="165"/>
          <ac:spMkLst>
            <pc:docMk/>
            <pc:sldMk cId="3750726621" sldId="291"/>
            <ac:spMk id="22" creationId="{C3CFD246-3467-CF57-2DDA-07839A8591BD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24" creationId="{EC14B907-EE1F-DAE6-80D3-2861BFF3CB61}"/>
          </ac:spMkLst>
        </pc:spChg>
        <pc:spChg chg="mod topLvl">
          <ac:chgData name="Marjokorpi, Kalle" userId="20486357-9ccc-4409-bc0b-ef60da3cad7d" providerId="ADAL" clId="{908CAFB5-4371-4E3B-8B39-74F6B4461CCB}" dt="2023-09-11T05:41:20.064" v="21287" actId="165"/>
          <ac:spMkLst>
            <pc:docMk/>
            <pc:sldMk cId="3750726621" sldId="291"/>
            <ac:spMk id="26" creationId="{E2F5A87B-4CCE-7D4C-7893-FC6A529B93B3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27" creationId="{F77D86A5-E932-B8A7-B002-ECCBC5C4BFC4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28" creationId="{549F8ABA-871A-E415-A34E-55A2367DF700}"/>
          </ac:spMkLst>
        </pc:spChg>
        <pc:spChg chg="add del">
          <ac:chgData name="Marjokorpi, Kalle" userId="20486357-9ccc-4409-bc0b-ef60da3cad7d" providerId="ADAL" clId="{908CAFB5-4371-4E3B-8B39-74F6B4461CCB}" dt="2023-08-28T15:24:37.241" v="9935"/>
          <ac:spMkLst>
            <pc:docMk/>
            <pc:sldMk cId="3750726621" sldId="291"/>
            <ac:spMk id="29" creationId="{A25F2DE8-15BC-8441-B027-27C8B79ADAFC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32" creationId="{5F78AE67-84E9-BE11-E394-F9468BC50B62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33" creationId="{061381D3-0455-C74A-BD73-AA1DEB4132B9}"/>
          </ac:spMkLst>
        </pc:spChg>
        <pc:spChg chg="add del mod">
          <ac:chgData name="Marjokorpi, Kalle" userId="20486357-9ccc-4409-bc0b-ef60da3cad7d" providerId="ADAL" clId="{908CAFB5-4371-4E3B-8B39-74F6B4461CCB}" dt="2023-08-25T05:15:57.396" v="4453" actId="478"/>
          <ac:spMkLst>
            <pc:docMk/>
            <pc:sldMk cId="3750726621" sldId="291"/>
            <ac:spMk id="34" creationId="{4BA29A79-1796-D278-409C-ACF4CB814CE0}"/>
          </ac:spMkLst>
        </pc:spChg>
        <pc:spChg chg="add del">
          <ac:chgData name="Marjokorpi, Kalle" userId="20486357-9ccc-4409-bc0b-ef60da3cad7d" providerId="ADAL" clId="{908CAFB5-4371-4E3B-8B39-74F6B4461CCB}" dt="2023-08-28T15:24:40.888" v="9937"/>
          <ac:spMkLst>
            <pc:docMk/>
            <pc:sldMk cId="3750726621" sldId="291"/>
            <ac:spMk id="34" creationId="{521431E6-2623-B4FA-D347-B8D8D7C7357B}"/>
          </ac:spMkLst>
        </pc:spChg>
        <pc:spChg chg="add mod topLvl">
          <ac:chgData name="Marjokorpi, Kalle" userId="20486357-9ccc-4409-bc0b-ef60da3cad7d" providerId="ADAL" clId="{908CAFB5-4371-4E3B-8B39-74F6B4461CCB}" dt="2023-09-11T05:41:22.058" v="21288" actId="165"/>
          <ac:spMkLst>
            <pc:docMk/>
            <pc:sldMk cId="3750726621" sldId="291"/>
            <ac:spMk id="36" creationId="{7D0AAB3A-9405-6579-C14A-BED6A62C0CA0}"/>
          </ac:spMkLst>
        </pc:spChg>
        <pc:spChg chg="add mod topLvl">
          <ac:chgData name="Marjokorpi, Kalle" userId="20486357-9ccc-4409-bc0b-ef60da3cad7d" providerId="ADAL" clId="{908CAFB5-4371-4E3B-8B39-74F6B4461CCB}" dt="2023-08-28T15:28:56.405" v="10061" actId="1076"/>
          <ac:spMkLst>
            <pc:docMk/>
            <pc:sldMk cId="3750726621" sldId="291"/>
            <ac:spMk id="37" creationId="{965D4440-A7AD-9ABE-C4B0-C1012E18DD70}"/>
          </ac:spMkLst>
        </pc:spChg>
        <pc:spChg chg="add mod topLvl">
          <ac:chgData name="Marjokorpi, Kalle" userId="20486357-9ccc-4409-bc0b-ef60da3cad7d" providerId="ADAL" clId="{908CAFB5-4371-4E3B-8B39-74F6B4461CCB}" dt="2023-08-28T15:28:56.405" v="10061" actId="1076"/>
          <ac:spMkLst>
            <pc:docMk/>
            <pc:sldMk cId="3750726621" sldId="291"/>
            <ac:spMk id="39" creationId="{E3EF67B0-4E55-B58D-BABD-C1A16A4AE7D1}"/>
          </ac:spMkLst>
        </pc:spChg>
        <pc:spChg chg="add mod topLvl">
          <ac:chgData name="Marjokorpi, Kalle" userId="20486357-9ccc-4409-bc0b-ef60da3cad7d" providerId="ADAL" clId="{908CAFB5-4371-4E3B-8B39-74F6B4461CCB}" dt="2023-08-28T15:28:56.405" v="10061" actId="1076"/>
          <ac:spMkLst>
            <pc:docMk/>
            <pc:sldMk cId="3750726621" sldId="291"/>
            <ac:spMk id="40" creationId="{566F25B0-2A09-0CFA-79A3-36E5939F711E}"/>
          </ac:spMkLst>
        </pc:spChg>
        <pc:spChg chg="add del mod">
          <ac:chgData name="Marjokorpi, Kalle" userId="20486357-9ccc-4409-bc0b-ef60da3cad7d" providerId="ADAL" clId="{908CAFB5-4371-4E3B-8B39-74F6B4461CCB}" dt="2023-08-25T05:20:42.289" v="4551" actId="478"/>
          <ac:spMkLst>
            <pc:docMk/>
            <pc:sldMk cId="3750726621" sldId="291"/>
            <ac:spMk id="41" creationId="{2F1202AA-968A-341D-CF2D-BCCF101D88A7}"/>
          </ac:spMkLst>
        </pc:spChg>
        <pc:spChg chg="add del mod">
          <ac:chgData name="Marjokorpi, Kalle" userId="20486357-9ccc-4409-bc0b-ef60da3cad7d" providerId="ADAL" clId="{908CAFB5-4371-4E3B-8B39-74F6B4461CCB}" dt="2023-08-25T05:26:43.356" v="4667" actId="478"/>
          <ac:spMkLst>
            <pc:docMk/>
            <pc:sldMk cId="3750726621" sldId="291"/>
            <ac:spMk id="42" creationId="{5543FC45-9CD0-5F46-1157-44F372CFA42C}"/>
          </ac:spMkLst>
        </pc:spChg>
        <pc:spChg chg="add mod ord topLvl">
          <ac:chgData name="Marjokorpi, Kalle" userId="20486357-9ccc-4409-bc0b-ef60da3cad7d" providerId="ADAL" clId="{908CAFB5-4371-4E3B-8B39-74F6B4461CCB}" dt="2023-09-11T05:41:14.047" v="21285" actId="165"/>
          <ac:spMkLst>
            <pc:docMk/>
            <pc:sldMk cId="3750726621" sldId="291"/>
            <ac:spMk id="44" creationId="{B5D09218-2CF8-9766-199E-8473BECFE23A}"/>
          </ac:spMkLst>
        </pc:spChg>
        <pc:spChg chg="add mod ord topLvl">
          <ac:chgData name="Marjokorpi, Kalle" userId="20486357-9ccc-4409-bc0b-ef60da3cad7d" providerId="ADAL" clId="{908CAFB5-4371-4E3B-8B39-74F6B4461CCB}" dt="2023-09-11T05:41:14.047" v="21285" actId="165"/>
          <ac:spMkLst>
            <pc:docMk/>
            <pc:sldMk cId="3750726621" sldId="291"/>
            <ac:spMk id="46" creationId="{E8573B1E-F7FF-78C4-CDF0-E677CD784209}"/>
          </ac:spMkLst>
        </pc:spChg>
        <pc:spChg chg="add mod ord topLvl">
          <ac:chgData name="Marjokorpi, Kalle" userId="20486357-9ccc-4409-bc0b-ef60da3cad7d" providerId="ADAL" clId="{908CAFB5-4371-4E3B-8B39-74F6B4461CCB}" dt="2023-09-11T05:41:14.047" v="21285" actId="165"/>
          <ac:spMkLst>
            <pc:docMk/>
            <pc:sldMk cId="3750726621" sldId="291"/>
            <ac:spMk id="47" creationId="{3B9B4901-DF20-2269-4D64-C543C3D7D920}"/>
          </ac:spMkLst>
        </pc:spChg>
        <pc:spChg chg="add del mod topLvl">
          <ac:chgData name="Marjokorpi, Kalle" userId="20486357-9ccc-4409-bc0b-ef60da3cad7d" providerId="ADAL" clId="{908CAFB5-4371-4E3B-8B39-74F6B4461CCB}" dt="2023-09-11T05:41:36.009" v="21295" actId="478"/>
          <ac:spMkLst>
            <pc:docMk/>
            <pc:sldMk cId="3750726621" sldId="291"/>
            <ac:spMk id="50" creationId="{B54924A3-1581-A9B7-40FB-127C2EBCAF06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2" creationId="{3FAC7BBA-6C13-46B7-D9B4-D6E888A9D772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4" creationId="{F4BE0E40-11A3-59DC-B04E-39AFF63FE896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7" creationId="{29D2364A-702B-15A7-8315-B5CAD2984E6B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58" creationId="{62428022-E9A3-11CC-3AC9-2F60A3BDFA62}"/>
          </ac:spMkLst>
        </pc:spChg>
        <pc:spChg chg="add del mod topLvl">
          <ac:chgData name="Marjokorpi, Kalle" userId="20486357-9ccc-4409-bc0b-ef60da3cad7d" providerId="ADAL" clId="{908CAFB5-4371-4E3B-8B39-74F6B4461CCB}" dt="2023-09-11T05:41:23.805" v="21289" actId="478"/>
          <ac:spMkLst>
            <pc:docMk/>
            <pc:sldMk cId="3750726621" sldId="291"/>
            <ac:spMk id="59" creationId="{153E6F33-F6E0-21F6-B66B-5DA47D57AC8C}"/>
          </ac:spMkLst>
        </pc:spChg>
        <pc:spChg chg="add mod topLvl">
          <ac:chgData name="Marjokorpi, Kalle" userId="20486357-9ccc-4409-bc0b-ef60da3cad7d" providerId="ADAL" clId="{908CAFB5-4371-4E3B-8B39-74F6B4461CCB}" dt="2023-09-11T05:41:17.713" v="21286" actId="165"/>
          <ac:spMkLst>
            <pc:docMk/>
            <pc:sldMk cId="3750726621" sldId="291"/>
            <ac:spMk id="60" creationId="{EAFF16F2-13AC-FC16-764F-953DD17D7C7A}"/>
          </ac:spMkLst>
        </pc:spChg>
        <pc:spChg chg="add del mod">
          <ac:chgData name="Marjokorpi, Kalle" userId="20486357-9ccc-4409-bc0b-ef60da3cad7d" providerId="ADAL" clId="{908CAFB5-4371-4E3B-8B39-74F6B4461CCB}" dt="2023-08-25T06:24:49.246" v="5659" actId="478"/>
          <ac:spMkLst>
            <pc:docMk/>
            <pc:sldMk cId="3750726621" sldId="291"/>
            <ac:spMk id="1027" creationId="{9A7C928F-9A62-DE85-DB5D-B699B15E1864}"/>
          </ac:spMkLst>
        </pc:spChg>
        <pc:grpChg chg="add del mod">
          <ac:chgData name="Marjokorpi, Kalle" userId="20486357-9ccc-4409-bc0b-ef60da3cad7d" providerId="ADAL" clId="{908CAFB5-4371-4E3B-8B39-74F6B4461CCB}" dt="2023-08-28T15:24:25.577" v="9925" actId="165"/>
          <ac:grpSpMkLst>
            <pc:docMk/>
            <pc:sldMk cId="3750726621" sldId="291"/>
            <ac:grpSpMk id="3" creationId="{53419459-AB35-827F-BA14-EB7DAEDFDE46}"/>
          </ac:grpSpMkLst>
        </pc:grpChg>
        <pc:grpChg chg="add del mod">
          <ac:chgData name="Marjokorpi, Kalle" userId="20486357-9ccc-4409-bc0b-ef60da3cad7d" providerId="ADAL" clId="{908CAFB5-4371-4E3B-8B39-74F6B4461CCB}" dt="2023-09-11T05:41:20.064" v="21287" actId="165"/>
          <ac:grpSpMkLst>
            <pc:docMk/>
            <pc:sldMk cId="3750726621" sldId="291"/>
            <ac:grpSpMk id="3" creationId="{7669E27D-1621-CD16-EB15-943B286118B0}"/>
          </ac:grpSpMkLst>
        </pc:grpChg>
        <pc:grpChg chg="add del mod">
          <ac:chgData name="Marjokorpi, Kalle" userId="20486357-9ccc-4409-bc0b-ef60da3cad7d" providerId="ADAL" clId="{908CAFB5-4371-4E3B-8B39-74F6B4461CCB}" dt="2023-08-25T06:41:50.750" v="5848" actId="165"/>
          <ac:grpSpMkLst>
            <pc:docMk/>
            <pc:sldMk cId="3750726621" sldId="291"/>
            <ac:grpSpMk id="61" creationId="{61F31C2E-AD4C-D39A-91AA-65555BFD8239}"/>
          </ac:grpSpMkLst>
        </pc:grpChg>
        <pc:grpChg chg="add del mod">
          <ac:chgData name="Marjokorpi, Kalle" userId="20486357-9ccc-4409-bc0b-ef60da3cad7d" providerId="ADAL" clId="{908CAFB5-4371-4E3B-8B39-74F6B4461CCB}" dt="2023-08-25T06:41:27.750" v="5824" actId="165"/>
          <ac:grpSpMkLst>
            <pc:docMk/>
            <pc:sldMk cId="3750726621" sldId="291"/>
            <ac:grpSpMk id="62" creationId="{1B000777-C568-7906-D984-D97FC01DEC14}"/>
          </ac:grpSpMkLst>
        </pc:grpChg>
        <pc:grpChg chg="add del mod">
          <ac:chgData name="Marjokorpi, Kalle" userId="20486357-9ccc-4409-bc0b-ef60da3cad7d" providerId="ADAL" clId="{908CAFB5-4371-4E3B-8B39-74F6B4461CCB}" dt="2023-08-25T06:41:24.692" v="5823" actId="165"/>
          <ac:grpSpMkLst>
            <pc:docMk/>
            <pc:sldMk cId="3750726621" sldId="291"/>
            <ac:grpSpMk id="63" creationId="{D0E5CDDE-A11E-2AEB-D059-4331AC023450}"/>
          </ac:grpSpMkLst>
        </pc:grpChg>
        <pc:grpChg chg="add del mod">
          <ac:chgData name="Marjokorpi, Kalle" userId="20486357-9ccc-4409-bc0b-ef60da3cad7d" providerId="ADAL" clId="{908CAFB5-4371-4E3B-8B39-74F6B4461CCB}" dt="2023-08-25T06:41:30.019" v="5825" actId="165"/>
          <ac:grpSpMkLst>
            <pc:docMk/>
            <pc:sldMk cId="3750726621" sldId="291"/>
            <ac:grpSpMk id="1024" creationId="{1BC9FAF9-DEA1-0A81-9D56-F695942A84BB}"/>
          </ac:grpSpMkLst>
        </pc:grpChg>
        <pc:grpChg chg="add del mod">
          <ac:chgData name="Marjokorpi, Kalle" userId="20486357-9ccc-4409-bc0b-ef60da3cad7d" providerId="ADAL" clId="{908CAFB5-4371-4E3B-8B39-74F6B4461CCB}" dt="2023-08-28T15:27:13.748" v="10033" actId="165"/>
          <ac:grpSpMkLst>
            <pc:docMk/>
            <pc:sldMk cId="3750726621" sldId="291"/>
            <ac:grpSpMk id="1029" creationId="{85F2F8FF-5720-36C7-E84B-DEC2ABC2C19A}"/>
          </ac:grpSpMkLst>
        </pc:grpChg>
        <pc:grpChg chg="add del mod">
          <ac:chgData name="Marjokorpi, Kalle" userId="20486357-9ccc-4409-bc0b-ef60da3cad7d" providerId="ADAL" clId="{908CAFB5-4371-4E3B-8B39-74F6B4461CCB}" dt="2023-09-11T05:41:17.713" v="21286" actId="165"/>
          <ac:grpSpMkLst>
            <pc:docMk/>
            <pc:sldMk cId="3750726621" sldId="291"/>
            <ac:grpSpMk id="1031" creationId="{6AFD13AF-57CF-5D90-4D1E-1D56C683E2D1}"/>
          </ac:grpSpMkLst>
        </pc:grpChg>
        <pc:grpChg chg="add del mod">
          <ac:chgData name="Marjokorpi, Kalle" userId="20486357-9ccc-4409-bc0b-ef60da3cad7d" providerId="ADAL" clId="{908CAFB5-4371-4E3B-8B39-74F6B4461CCB}" dt="2023-09-11T05:41:14.047" v="21285" actId="165"/>
          <ac:grpSpMkLst>
            <pc:docMk/>
            <pc:sldMk cId="3750726621" sldId="291"/>
            <ac:grpSpMk id="1032" creationId="{A4B6F98C-56D9-74F5-B0ED-13F9EB8F27A6}"/>
          </ac:grpSpMkLst>
        </pc:grpChg>
        <pc:grpChg chg="add del mod">
          <ac:chgData name="Marjokorpi, Kalle" userId="20486357-9ccc-4409-bc0b-ef60da3cad7d" providerId="ADAL" clId="{908CAFB5-4371-4E3B-8B39-74F6B4461CCB}" dt="2023-09-11T05:41:22.058" v="21288" actId="165"/>
          <ac:grpSpMkLst>
            <pc:docMk/>
            <pc:sldMk cId="3750726621" sldId="291"/>
            <ac:grpSpMk id="1033" creationId="{1EE059B8-B6D8-C837-F1AE-9219A4F828F8}"/>
          </ac:grpSpMkLst>
        </pc:grpChg>
        <pc:picChg chg="mod topLvl">
          <ac:chgData name="Marjokorpi, Kalle" userId="20486357-9ccc-4409-bc0b-ef60da3cad7d" providerId="ADAL" clId="{908CAFB5-4371-4E3B-8B39-74F6B4461CCB}" dt="2023-08-28T15:28:56.405" v="10061" actId="1076"/>
          <ac:picMkLst>
            <pc:docMk/>
            <pc:sldMk cId="3750726621" sldId="291"/>
            <ac:picMk id="9" creationId="{71E5C275-6D59-646E-7316-0995F6981743}"/>
          </ac:picMkLst>
        </pc:picChg>
        <pc:picChg chg="del mod topLvl">
          <ac:chgData name="Marjokorpi, Kalle" userId="20486357-9ccc-4409-bc0b-ef60da3cad7d" providerId="ADAL" clId="{908CAFB5-4371-4E3B-8B39-74F6B4461CCB}" dt="2023-08-28T15:24:32.031" v="9930" actId="478"/>
          <ac:picMkLst>
            <pc:docMk/>
            <pc:sldMk cId="3750726621" sldId="291"/>
            <ac:picMk id="10" creationId="{A2334728-944D-5EEE-3E3A-AFF9E44A8821}"/>
          </ac:picMkLst>
        </pc:picChg>
        <pc:picChg chg="add mod topLvl">
          <ac:chgData name="Marjokorpi, Kalle" userId="20486357-9ccc-4409-bc0b-ef60da3cad7d" providerId="ADAL" clId="{908CAFB5-4371-4E3B-8B39-74F6B4461CCB}" dt="2023-08-28T15:28:56.405" v="10061" actId="1076"/>
          <ac:picMkLst>
            <pc:docMk/>
            <pc:sldMk cId="3750726621" sldId="291"/>
            <ac:picMk id="11" creationId="{6C30DE8A-DC24-3225-A923-2A20904C5EF2}"/>
          </ac:picMkLst>
        </pc:picChg>
        <pc:picChg chg="del mod topLvl">
          <ac:chgData name="Marjokorpi, Kalle" userId="20486357-9ccc-4409-bc0b-ef60da3cad7d" providerId="ADAL" clId="{908CAFB5-4371-4E3B-8B39-74F6B4461CCB}" dt="2023-08-28T15:24:33.571" v="9932" actId="478"/>
          <ac:picMkLst>
            <pc:docMk/>
            <pc:sldMk cId="3750726621" sldId="291"/>
            <ac:picMk id="13" creationId="{A5F249FC-7011-4A5D-97C9-CE451FDFD103}"/>
          </ac:picMkLst>
        </pc:picChg>
        <pc:picChg chg="add del mod">
          <ac:chgData name="Marjokorpi, Kalle" userId="20486357-9ccc-4409-bc0b-ef60da3cad7d" providerId="ADAL" clId="{908CAFB5-4371-4E3B-8B39-74F6B4461CCB}" dt="2023-08-25T05:13:30.273" v="4419" actId="478"/>
          <ac:picMkLst>
            <pc:docMk/>
            <pc:sldMk cId="3750726621" sldId="291"/>
            <ac:picMk id="13" creationId="{DE990F49-0294-D79E-0040-354750772CB2}"/>
          </ac:picMkLst>
        </pc:picChg>
        <pc:picChg chg="del mod topLvl">
          <ac:chgData name="Marjokorpi, Kalle" userId="20486357-9ccc-4409-bc0b-ef60da3cad7d" providerId="ADAL" clId="{908CAFB5-4371-4E3B-8B39-74F6B4461CCB}" dt="2023-08-28T15:24:31.430" v="9929" actId="478"/>
          <ac:picMkLst>
            <pc:docMk/>
            <pc:sldMk cId="3750726621" sldId="291"/>
            <ac:picMk id="15" creationId="{619B9AA5-C48A-E064-681A-02883FB83FB8}"/>
          </ac:picMkLst>
        </pc:picChg>
        <pc:picChg chg="del mod topLvl">
          <ac:chgData name="Marjokorpi, Kalle" userId="20486357-9ccc-4409-bc0b-ef60da3cad7d" providerId="ADAL" clId="{908CAFB5-4371-4E3B-8B39-74F6B4461CCB}" dt="2023-08-28T15:24:27.204" v="9926" actId="478"/>
          <ac:picMkLst>
            <pc:docMk/>
            <pc:sldMk cId="3750726621" sldId="291"/>
            <ac:picMk id="16" creationId="{44AC2573-E082-2BD0-6478-A70F27BA983A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21" creationId="{83697F07-6444-2B9B-9308-435F41E14D4F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23" creationId="{CF5186E7-0660-B16A-575A-FD07F074E7E7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25" creationId="{04B5CB8C-AB17-5C11-5E4B-F1C63055B0F6}"/>
          </ac:picMkLst>
        </pc:picChg>
        <pc:picChg chg="add del mod">
          <ac:chgData name="Marjokorpi, Kalle" userId="20486357-9ccc-4409-bc0b-ef60da3cad7d" providerId="ADAL" clId="{908CAFB5-4371-4E3B-8B39-74F6B4461CCB}" dt="2023-08-25T05:15:55.685" v="4451" actId="478"/>
          <ac:picMkLst>
            <pc:docMk/>
            <pc:sldMk cId="3750726621" sldId="291"/>
            <ac:picMk id="26" creationId="{AE3FB4EB-B645-80E3-0FC7-82DDC4DC691A}"/>
          </ac:picMkLst>
        </pc:picChg>
        <pc:picChg chg="add del mod">
          <ac:chgData name="Marjokorpi, Kalle" userId="20486357-9ccc-4409-bc0b-ef60da3cad7d" providerId="ADAL" clId="{908CAFB5-4371-4E3B-8B39-74F6B4461CCB}" dt="2023-08-25T05:15:56.315" v="4452" actId="478"/>
          <ac:picMkLst>
            <pc:docMk/>
            <pc:sldMk cId="3750726621" sldId="291"/>
            <ac:picMk id="29" creationId="{3551898D-FE7B-6723-9782-CA0C8616C5A0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30" creationId="{A9C2591C-B5CA-63DD-7AD6-B948D6AD0C4C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31" creationId="{3B7DBCD6-56D8-E121-415B-446E6CBAF440}"/>
          </ac:picMkLst>
        </pc:picChg>
        <pc:picChg chg="add mod topLvl">
          <ac:chgData name="Marjokorpi, Kalle" userId="20486357-9ccc-4409-bc0b-ef60da3cad7d" providerId="ADAL" clId="{908CAFB5-4371-4E3B-8B39-74F6B4461CCB}" dt="2023-09-11T05:41:22.058" v="21288" actId="165"/>
          <ac:picMkLst>
            <pc:docMk/>
            <pc:sldMk cId="3750726621" sldId="291"/>
            <ac:picMk id="35" creationId="{7588A965-7F78-195A-878F-6AADF3914F6F}"/>
          </ac:picMkLst>
        </pc:picChg>
        <pc:picChg chg="add mod topLvl">
          <ac:chgData name="Marjokorpi, Kalle" userId="20486357-9ccc-4409-bc0b-ef60da3cad7d" providerId="ADAL" clId="{908CAFB5-4371-4E3B-8B39-74F6B4461CCB}" dt="2023-08-28T15:28:56.405" v="10061" actId="1076"/>
          <ac:picMkLst>
            <pc:docMk/>
            <pc:sldMk cId="3750726621" sldId="291"/>
            <ac:picMk id="38" creationId="{B683DF76-A3DA-D86B-264B-E32DF793B340}"/>
          </ac:picMkLst>
        </pc:picChg>
        <pc:picChg chg="add mod topLvl">
          <ac:chgData name="Marjokorpi, Kalle" userId="20486357-9ccc-4409-bc0b-ef60da3cad7d" providerId="ADAL" clId="{908CAFB5-4371-4E3B-8B39-74F6B4461CCB}" dt="2023-09-11T05:41:20.064" v="21287" actId="165"/>
          <ac:picMkLst>
            <pc:docMk/>
            <pc:sldMk cId="3750726621" sldId="291"/>
            <ac:picMk id="41" creationId="{D2FE2CEE-A588-8374-0589-AAD8185BF7E9}"/>
          </ac:picMkLst>
        </pc:picChg>
        <pc:picChg chg="add mod topLvl">
          <ac:chgData name="Marjokorpi, Kalle" userId="20486357-9ccc-4409-bc0b-ef60da3cad7d" providerId="ADAL" clId="{908CAFB5-4371-4E3B-8B39-74F6B4461CCB}" dt="2023-09-11T05:41:14.047" v="21285" actId="165"/>
          <ac:picMkLst>
            <pc:docMk/>
            <pc:sldMk cId="3750726621" sldId="291"/>
            <ac:picMk id="43" creationId="{5D548A01-D895-A5FC-8390-AB8CE80CC571}"/>
          </ac:picMkLst>
        </pc:picChg>
        <pc:picChg chg="add mod topLvl">
          <ac:chgData name="Marjokorpi, Kalle" userId="20486357-9ccc-4409-bc0b-ef60da3cad7d" providerId="ADAL" clId="{908CAFB5-4371-4E3B-8B39-74F6B4461CCB}" dt="2023-09-11T05:41:14.047" v="21285" actId="165"/>
          <ac:picMkLst>
            <pc:docMk/>
            <pc:sldMk cId="3750726621" sldId="291"/>
            <ac:picMk id="45" creationId="{70315341-ECA6-3BD4-1004-C17758A86574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1" creationId="{4AB326B7-4D67-C0F3-63CA-34D22D7108A5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3" creationId="{A69431CF-3D2F-0735-CF77-1A6F06D305A1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5" creationId="{E7B7DA18-EA63-0A67-A779-9D4938489B82}"/>
          </ac:picMkLst>
        </pc:picChg>
        <pc:picChg chg="add mod topLvl">
          <ac:chgData name="Marjokorpi, Kalle" userId="20486357-9ccc-4409-bc0b-ef60da3cad7d" providerId="ADAL" clId="{908CAFB5-4371-4E3B-8B39-74F6B4461CCB}" dt="2023-09-11T05:41:17.713" v="21286" actId="165"/>
          <ac:picMkLst>
            <pc:docMk/>
            <pc:sldMk cId="3750726621" sldId="291"/>
            <ac:picMk id="56" creationId="{1BE8A29F-D681-ED4B-93D7-F9FDD1B77FDC}"/>
          </ac:picMkLst>
        </pc:picChg>
        <pc:picChg chg="del mod">
          <ac:chgData name="Marjokorpi, Kalle" userId="20486357-9ccc-4409-bc0b-ef60da3cad7d" providerId="ADAL" clId="{908CAFB5-4371-4E3B-8B39-74F6B4461CCB}" dt="2023-08-25T05:18:15.270" v="4499" actId="478"/>
          <ac:picMkLst>
            <pc:docMk/>
            <pc:sldMk cId="3750726621" sldId="291"/>
            <ac:picMk id="1028" creationId="{997CA87E-C27C-355A-175A-67B21F046742}"/>
          </ac:picMkLst>
        </pc:picChg>
        <pc:picChg chg="add mod topLvl">
          <ac:chgData name="Marjokorpi, Kalle" userId="20486357-9ccc-4409-bc0b-ef60da3cad7d" providerId="ADAL" clId="{908CAFB5-4371-4E3B-8B39-74F6B4461CCB}" dt="2023-09-11T05:41:20.064" v="21287" actId="165"/>
          <ac:picMkLst>
            <pc:docMk/>
            <pc:sldMk cId="3750726621" sldId="291"/>
            <ac:picMk id="1030" creationId="{64D981A6-A20C-EDE9-209C-425CA9110428}"/>
          </ac:picMkLst>
        </pc:picChg>
        <pc:picChg chg="del mod">
          <ac:chgData name="Marjokorpi, Kalle" userId="20486357-9ccc-4409-bc0b-ef60da3cad7d" providerId="ADAL" clId="{908CAFB5-4371-4E3B-8B39-74F6B4461CCB}" dt="2023-08-25T05:15:43.755" v="4445" actId="478"/>
          <ac:picMkLst>
            <pc:docMk/>
            <pc:sldMk cId="3750726621" sldId="291"/>
            <ac:picMk id="1030" creationId="{DAEB9E37-1ECD-2882-6A84-7BF0E1124FC4}"/>
          </ac:picMkLst>
        </pc:picChg>
        <pc:picChg chg="del mod">
          <ac:chgData name="Marjokorpi, Kalle" userId="20486357-9ccc-4409-bc0b-ef60da3cad7d" providerId="ADAL" clId="{908CAFB5-4371-4E3B-8B39-74F6B4461CCB}" dt="2023-08-25T05:15:43.755" v="4445" actId="478"/>
          <ac:picMkLst>
            <pc:docMk/>
            <pc:sldMk cId="3750726621" sldId="291"/>
            <ac:picMk id="1034" creationId="{68A94B6E-1969-7BBC-DDC5-9BC641C6ADBA}"/>
          </ac:picMkLst>
        </pc:picChg>
        <pc:cxnChg chg="add del mod">
          <ac:chgData name="Marjokorpi, Kalle" userId="20486357-9ccc-4409-bc0b-ef60da3cad7d" providerId="ADAL" clId="{908CAFB5-4371-4E3B-8B39-74F6B4461CCB}" dt="2023-08-31T13:06:58.936" v="10928" actId="478"/>
          <ac:cxnSpMkLst>
            <pc:docMk/>
            <pc:sldMk cId="3750726621" sldId="291"/>
            <ac:cxnSpMk id="12" creationId="{9E8D6BD7-003F-8375-AF3F-66FAF63BD5E4}"/>
          </ac:cxnSpMkLst>
        </pc:cxnChg>
        <pc:cxnChg chg="del mod">
          <ac:chgData name="Marjokorpi, Kalle" userId="20486357-9ccc-4409-bc0b-ef60da3cad7d" providerId="ADAL" clId="{908CAFB5-4371-4E3B-8B39-74F6B4461CCB}" dt="2023-08-25T05:14:38.596" v="4432" actId="478"/>
          <ac:cxnSpMkLst>
            <pc:docMk/>
            <pc:sldMk cId="3750726621" sldId="291"/>
            <ac:cxnSpMk id="22" creationId="{BB554403-BABF-97C8-B3FC-C72802552A84}"/>
          </ac:cxnSpMkLst>
        </pc:cxnChg>
        <pc:cxnChg chg="add del mod">
          <ac:chgData name="Marjokorpi, Kalle" userId="20486357-9ccc-4409-bc0b-ef60da3cad7d" providerId="ADAL" clId="{908CAFB5-4371-4E3B-8B39-74F6B4461CCB}" dt="2023-08-25T05:22:44.420" v="4594" actId="478"/>
          <ac:cxnSpMkLst>
            <pc:docMk/>
            <pc:sldMk cId="3750726621" sldId="291"/>
            <ac:cxnSpMk id="49" creationId="{06BB9130-4656-7AF2-726B-F9C01625F427}"/>
          </ac:cxnSpMkLst>
        </pc:cxnChg>
        <pc:cxnChg chg="add del mod">
          <ac:chgData name="Marjokorpi, Kalle" userId="20486357-9ccc-4409-bc0b-ef60da3cad7d" providerId="ADAL" clId="{908CAFB5-4371-4E3B-8B39-74F6B4461CCB}" dt="2023-08-25T05:30:11.138" v="4715" actId="478"/>
          <ac:cxnSpMkLst>
            <pc:docMk/>
            <pc:sldMk cId="3750726621" sldId="291"/>
            <ac:cxnSpMk id="1026" creationId="{477AE880-F1CC-1DBB-2CD7-D8EC10F37B6F}"/>
          </ac:cxnSpMkLst>
        </pc:cxnChg>
      </pc:sldChg>
      <pc:sldChg chg="addSp delSp modSp add del mod addAnim delAnim modAnim modNotesTx">
        <pc:chgData name="Marjokorpi, Kalle" userId="20486357-9ccc-4409-bc0b-ef60da3cad7d" providerId="ADAL" clId="{908CAFB5-4371-4E3B-8B39-74F6B4461CCB}" dt="2023-09-11T05:38:59.186" v="21244" actId="47"/>
        <pc:sldMkLst>
          <pc:docMk/>
          <pc:sldMk cId="924758472" sldId="292"/>
        </pc:sldMkLst>
        <pc:spChg chg="mod">
          <ac:chgData name="Marjokorpi, Kalle" userId="20486357-9ccc-4409-bc0b-ef60da3cad7d" providerId="ADAL" clId="{908CAFB5-4371-4E3B-8B39-74F6B4461CCB}" dt="2023-09-01T10:14:42.006" v="11602" actId="1076"/>
          <ac:spMkLst>
            <pc:docMk/>
            <pc:sldMk cId="924758472" sldId="292"/>
            <ac:spMk id="2" creationId="{BC22FA5E-43B7-2CFA-43B2-008F4D662AFC}"/>
          </ac:spMkLst>
        </pc:spChg>
        <pc:spChg chg="mod">
          <ac:chgData name="Marjokorpi, Kalle" userId="20486357-9ccc-4409-bc0b-ef60da3cad7d" providerId="ADAL" clId="{908CAFB5-4371-4E3B-8B39-74F6B4461CCB}" dt="2023-09-04T07:44:41.868" v="20281" actId="20577"/>
          <ac:spMkLst>
            <pc:docMk/>
            <pc:sldMk cId="924758472" sldId="292"/>
            <ac:spMk id="4" creationId="{186A52CB-C6B9-F7A9-BB50-551EC664DAD4}"/>
          </ac:spMkLst>
        </pc:spChg>
        <pc:spChg chg="mod">
          <ac:chgData name="Marjokorpi, Kalle" userId="20486357-9ccc-4409-bc0b-ef60da3cad7d" providerId="ADAL" clId="{908CAFB5-4371-4E3B-8B39-74F6B4461CCB}" dt="2023-09-04T07:44:38.162" v="20270" actId="20577"/>
          <ac:spMkLst>
            <pc:docMk/>
            <pc:sldMk cId="924758472" sldId="292"/>
            <ac:spMk id="5" creationId="{F35153F0-A23E-2AE3-0F72-EFAB1FE7B9D7}"/>
          </ac:spMkLst>
        </pc:spChg>
        <pc:spChg chg="mod topLvl">
          <ac:chgData name="Marjokorpi, Kalle" userId="20486357-9ccc-4409-bc0b-ef60da3cad7d" providerId="ADAL" clId="{908CAFB5-4371-4E3B-8B39-74F6B4461CCB}" dt="2023-09-11T04:56:46.171" v="20769" actId="165"/>
          <ac:spMkLst>
            <pc:docMk/>
            <pc:sldMk cId="924758472" sldId="292"/>
            <ac:spMk id="8" creationId="{C2DB854A-7B70-55CD-3EA0-D9FF3CE331E8}"/>
          </ac:spMkLst>
        </pc:spChg>
        <pc:spChg chg="mod topLvl">
          <ac:chgData name="Marjokorpi, Kalle" userId="20486357-9ccc-4409-bc0b-ef60da3cad7d" providerId="ADAL" clId="{908CAFB5-4371-4E3B-8B39-74F6B4461CCB}" dt="2023-09-11T04:56:53.067" v="20771" actId="1076"/>
          <ac:spMkLst>
            <pc:docMk/>
            <pc:sldMk cId="924758472" sldId="292"/>
            <ac:spMk id="9" creationId="{392F072A-83E9-3ACE-4776-1DDFDF1BBF72}"/>
          </ac:spMkLst>
        </pc:spChg>
        <pc:spChg chg="del mod topLvl">
          <ac:chgData name="Marjokorpi, Kalle" userId="20486357-9ccc-4409-bc0b-ef60da3cad7d" providerId="ADAL" clId="{908CAFB5-4371-4E3B-8B39-74F6B4461CCB}" dt="2023-08-25T05:35:25.109" v="4823" actId="478"/>
          <ac:spMkLst>
            <pc:docMk/>
            <pc:sldMk cId="924758472" sldId="292"/>
            <ac:spMk id="10" creationId="{B1C97586-6982-AAFC-D94C-9C8355046244}"/>
          </ac:spMkLst>
        </pc:spChg>
        <pc:spChg chg="del mod topLvl">
          <ac:chgData name="Marjokorpi, Kalle" userId="20486357-9ccc-4409-bc0b-ef60da3cad7d" providerId="ADAL" clId="{908CAFB5-4371-4E3B-8B39-74F6B4461CCB}" dt="2023-08-25T05:47:21.129" v="5244" actId="478"/>
          <ac:spMkLst>
            <pc:docMk/>
            <pc:sldMk cId="924758472" sldId="292"/>
            <ac:spMk id="11" creationId="{5B3A870D-114E-25AA-C9CA-AFC2061DBC8D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2" creationId="{15A16F9B-8428-307D-78C1-F58FF96AE4FD}"/>
          </ac:spMkLst>
        </pc:spChg>
        <pc:spChg chg="del mod">
          <ac:chgData name="Marjokorpi, Kalle" userId="20486357-9ccc-4409-bc0b-ef60da3cad7d" providerId="ADAL" clId="{908CAFB5-4371-4E3B-8B39-74F6B4461CCB}" dt="2023-08-25T05:32:04.567" v="4750" actId="478"/>
          <ac:spMkLst>
            <pc:docMk/>
            <pc:sldMk cId="924758472" sldId="292"/>
            <ac:spMk id="12" creationId="{D064DAC9-6C2B-2209-2D9E-15433E2A64FE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13" creationId="{586A91C0-4B5F-F8C1-E663-34381E97B7AE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4" creationId="{4C4389BF-C19D-2650-81F7-650035B6E799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6" creationId="{BA1F573A-C30F-4C56-30C5-FAA9CE206667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8" creationId="{48C6C8CD-5B59-3C88-A6CD-90A59423AC4C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20" creationId="{05C2A848-464B-EB23-202F-7B898F7A5291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21" creationId="{069F211C-17E3-9B78-EA0C-E4219F8E6D21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22" creationId="{E8868BE6-3DCB-64ED-D8FD-89B27B7676DF}"/>
          </ac:spMkLst>
        </pc:spChg>
        <pc:spChg chg="mod ord topLvl">
          <ac:chgData name="Marjokorpi, Kalle" userId="20486357-9ccc-4409-bc0b-ef60da3cad7d" providerId="ADAL" clId="{908CAFB5-4371-4E3B-8B39-74F6B4461CCB}" dt="2023-09-11T04:57:23.003" v="20774" actId="14100"/>
          <ac:spMkLst>
            <pc:docMk/>
            <pc:sldMk cId="924758472" sldId="292"/>
            <ac:spMk id="23" creationId="{89E321FD-358B-91F9-A5EA-0FD6ECAD9DD5}"/>
          </ac:spMkLst>
        </pc:spChg>
        <pc:spChg chg="mod topLvl">
          <ac:chgData name="Marjokorpi, Kalle" userId="20486357-9ccc-4409-bc0b-ef60da3cad7d" providerId="ADAL" clId="{908CAFB5-4371-4E3B-8B39-74F6B4461CCB}" dt="2023-09-11T04:57:42.545" v="20782" actId="1076"/>
          <ac:spMkLst>
            <pc:docMk/>
            <pc:sldMk cId="924758472" sldId="292"/>
            <ac:spMk id="24" creationId="{AC5C46F6-CF20-E800-A872-77B88964248B}"/>
          </ac:spMkLst>
        </pc:spChg>
        <pc:spChg chg="mod topLvl">
          <ac:chgData name="Marjokorpi, Kalle" userId="20486357-9ccc-4409-bc0b-ef60da3cad7d" providerId="ADAL" clId="{908CAFB5-4371-4E3B-8B39-74F6B4461CCB}" dt="2023-09-11T04:57:39.995" v="20781" actId="1076"/>
          <ac:spMkLst>
            <pc:docMk/>
            <pc:sldMk cId="924758472" sldId="292"/>
            <ac:spMk id="25" creationId="{3897EE0E-3AFD-994C-13E6-67DF3BC7034D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27" creationId="{0446C1FC-8270-165A-CD68-C2CB37BE61BA}"/>
          </ac:spMkLst>
        </pc:spChg>
        <pc:spChg chg="del mod topLvl">
          <ac:chgData name="Marjokorpi, Kalle" userId="20486357-9ccc-4409-bc0b-ef60da3cad7d" providerId="ADAL" clId="{908CAFB5-4371-4E3B-8B39-74F6B4461CCB}" dt="2023-08-25T05:45:40.869" v="5198" actId="478"/>
          <ac:spMkLst>
            <pc:docMk/>
            <pc:sldMk cId="924758472" sldId="292"/>
            <ac:spMk id="28" creationId="{20D67A49-0597-CBE4-158B-2286034887E6}"/>
          </ac:spMkLst>
        </pc:spChg>
        <pc:spChg chg="del mod topLvl">
          <ac:chgData name="Marjokorpi, Kalle" userId="20486357-9ccc-4409-bc0b-ef60da3cad7d" providerId="ADAL" clId="{908CAFB5-4371-4E3B-8B39-74F6B4461CCB}" dt="2023-08-25T05:32:06.237" v="4751" actId="478"/>
          <ac:spMkLst>
            <pc:docMk/>
            <pc:sldMk cId="924758472" sldId="292"/>
            <ac:spMk id="29" creationId="{1EBDA3FF-8443-1C80-1887-C7C3B5D1F272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29" creationId="{2491405E-598B-44F8-8B95-EABD24E24111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31" creationId="{3E4E44AF-00CA-C183-2BDC-A3D2FE380675}"/>
          </ac:spMkLst>
        </pc:spChg>
        <pc:spChg chg="del mod topLvl">
          <ac:chgData name="Marjokorpi, Kalle" userId="20486357-9ccc-4409-bc0b-ef60da3cad7d" providerId="ADAL" clId="{908CAFB5-4371-4E3B-8B39-74F6B4461CCB}" dt="2023-08-25T05:31:54.976" v="4743" actId="478"/>
          <ac:spMkLst>
            <pc:docMk/>
            <pc:sldMk cId="924758472" sldId="292"/>
            <ac:spMk id="32" creationId="{15BC916E-4968-4449-A5BB-F69917074345}"/>
          </ac:spMkLst>
        </pc:spChg>
        <pc:spChg chg="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33" creationId="{5D0B9413-DF6F-94E7-2783-75B719C0A928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34" creationId="{B929AECF-DCA5-A1A6-46EE-26500CBBC707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36" creationId="{212E4098-DECC-82BA-7CFA-ACBBD2E81671}"/>
          </ac:spMkLst>
        </pc:spChg>
        <pc:spChg chg="del mod topLvl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36" creationId="{F6A7DF84-B665-3405-1C08-52D0AC977077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37" creationId="{361A8DF5-D121-BB06-1097-C72E65695F08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38" creationId="{2BEC4EF9-81FA-A236-2B70-76BC8630E5F4}"/>
          </ac:spMkLst>
        </pc:spChg>
        <pc:spChg chg="mod topLvl">
          <ac:chgData name="Marjokorpi, Kalle" userId="20486357-9ccc-4409-bc0b-ef60da3cad7d" providerId="ADAL" clId="{908CAFB5-4371-4E3B-8B39-74F6B4461CCB}" dt="2023-09-11T04:57:19.671" v="20773" actId="165"/>
          <ac:spMkLst>
            <pc:docMk/>
            <pc:sldMk cId="924758472" sldId="292"/>
            <ac:spMk id="39" creationId="{834C8CEB-04B6-429B-F353-56E9E2F525A1}"/>
          </ac:spMkLst>
        </pc:spChg>
        <pc:spChg chg="mod topLvl">
          <ac:chgData name="Marjokorpi, Kalle" userId="20486357-9ccc-4409-bc0b-ef60da3cad7d" providerId="ADAL" clId="{908CAFB5-4371-4E3B-8B39-74F6B4461CCB}" dt="2023-09-11T04:57:35.658" v="20780" actId="1076"/>
          <ac:spMkLst>
            <pc:docMk/>
            <pc:sldMk cId="924758472" sldId="292"/>
            <ac:spMk id="40" creationId="{DB59817A-C7B6-65D7-C74B-B34000C0D9D4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42" creationId="{5715F2C7-599E-1FEA-65DA-C928EC81B9EF}"/>
          </ac:spMkLst>
        </pc:spChg>
        <pc:spChg chg="del mod topLvl">
          <ac:chgData name="Marjokorpi, Kalle" userId="20486357-9ccc-4409-bc0b-ef60da3cad7d" providerId="ADAL" clId="{908CAFB5-4371-4E3B-8B39-74F6B4461CCB}" dt="2023-08-25T05:31:57.025" v="4746" actId="478"/>
          <ac:spMkLst>
            <pc:docMk/>
            <pc:sldMk cId="924758472" sldId="292"/>
            <ac:spMk id="42" creationId="{ABA69BA6-B865-867E-519D-36E7E49BDB16}"/>
          </ac:spMkLst>
        </pc:spChg>
        <pc:spChg chg="del mod topLvl">
          <ac:chgData name="Marjokorpi, Kalle" userId="20486357-9ccc-4409-bc0b-ef60da3cad7d" providerId="ADAL" clId="{908CAFB5-4371-4E3B-8B39-74F6B4461CCB}" dt="2023-08-25T05:47:51.597" v="5255" actId="478"/>
          <ac:spMkLst>
            <pc:docMk/>
            <pc:sldMk cId="924758472" sldId="292"/>
            <ac:spMk id="43" creationId="{45DF77D7-E39A-85B3-32E2-23B2E8191A80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45" creationId="{2B87F606-71A5-2508-4987-C6637119E346}"/>
          </ac:spMkLst>
        </pc:spChg>
        <pc:spChg chg="del mod topLvl">
          <ac:chgData name="Marjokorpi, Kalle" userId="20486357-9ccc-4409-bc0b-ef60da3cad7d" providerId="ADAL" clId="{908CAFB5-4371-4E3B-8B39-74F6B4461CCB}" dt="2023-08-25T05:31:59.288" v="4748" actId="478"/>
          <ac:spMkLst>
            <pc:docMk/>
            <pc:sldMk cId="924758472" sldId="292"/>
            <ac:spMk id="45" creationId="{A7B299F0-4DE1-E9E3-224A-2E168335B4A6}"/>
          </ac:spMkLst>
        </pc:spChg>
        <pc:spChg chg="mod topLvl">
          <ac:chgData name="Marjokorpi, Kalle" userId="20486357-9ccc-4409-bc0b-ef60da3cad7d" providerId="ADAL" clId="{908CAFB5-4371-4E3B-8B39-74F6B4461CCB}" dt="2023-09-11T04:56:46.171" v="20769" actId="165"/>
          <ac:spMkLst>
            <pc:docMk/>
            <pc:sldMk cId="924758472" sldId="292"/>
            <ac:spMk id="46" creationId="{1EE410EA-2E75-BF71-0777-F7E9C7674FDC}"/>
          </ac:spMkLst>
        </pc:spChg>
        <pc:spChg chg="add mod ord topLvl">
          <ac:chgData name="Marjokorpi, Kalle" userId="20486357-9ccc-4409-bc0b-ef60da3cad7d" providerId="ADAL" clId="{908CAFB5-4371-4E3B-8B39-74F6B4461CCB}" dt="2023-09-11T04:57:44.662" v="20783" actId="14100"/>
          <ac:spMkLst>
            <pc:docMk/>
            <pc:sldMk cId="924758472" sldId="292"/>
            <ac:spMk id="47" creationId="{2473353C-2C62-24B2-4C08-882A1AE8742E}"/>
          </ac:spMkLst>
        </pc:spChg>
        <pc:spChg chg="add del mod or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48" creationId="{47070EFF-4154-B437-C938-4BF87237E884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50" creationId="{E6057517-157C-BE25-5657-3DA27D8DC207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52" creationId="{DFDE897C-1E11-A791-47A4-E264B73586C2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54" creationId="{89F0ED96-7792-A3CE-9E55-77B3497157FE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55" creationId="{D2FAE79F-2AAB-0E1B-CA31-B5AE52C0AD58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57" creationId="{1542527F-CC18-592E-A34D-40A4FEF1B422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59" creationId="{F657900C-1192-AB4E-C383-CCA4BE29134E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61" creationId="{96079D3D-7C4E-C40F-97BC-71A61A714F88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63" creationId="{5B73096F-2899-5D45-8C9A-6D5E9B845EBD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25" creationId="{DFD91B18-2C60-28DD-0EF2-6282A844B9CB}"/>
          </ac:spMkLst>
        </pc:spChg>
        <pc:spChg chg="add mod">
          <ac:chgData name="Marjokorpi, Kalle" userId="20486357-9ccc-4409-bc0b-ef60da3cad7d" providerId="ADAL" clId="{908CAFB5-4371-4E3B-8B39-74F6B4461CCB}" dt="2023-09-11T04:55:49.159" v="20759" actId="571"/>
          <ac:spMkLst>
            <pc:docMk/>
            <pc:sldMk cId="924758472" sldId="292"/>
            <ac:spMk id="1027" creationId="{7B3C7E95-AF72-A18A-40F8-C5679100C74F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29" creationId="{8362A05A-5659-A356-DBAE-CE2E6CA3CEB1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30" creationId="{C5F15F81-C6A7-97F0-4500-1E655165E083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32" creationId="{F40DB9E8-1521-849F-BE7A-E760A0CCA6DF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34" creationId="{0876CFC4-B842-EEF5-FEB6-A3F47C8714F9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35" creationId="{4251E2CF-4A79-E97E-AA4F-33027EF519F1}"/>
          </ac:spMkLst>
        </pc:spChg>
        <pc:spChg chg="add del mod or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36" creationId="{DE640407-37C6-E3B3-2014-D21B211D73B7}"/>
          </ac:spMkLst>
        </pc:spChg>
        <pc:spChg chg="add del mod">
          <ac:chgData name="Marjokorpi, Kalle" userId="20486357-9ccc-4409-bc0b-ef60da3cad7d" providerId="ADAL" clId="{908CAFB5-4371-4E3B-8B39-74F6B4461CCB}" dt="2023-08-25T05:46:43.632" v="5214"/>
          <ac:spMkLst>
            <pc:docMk/>
            <pc:sldMk cId="924758472" sldId="292"/>
            <ac:spMk id="1038" creationId="{6AB793F1-74B9-79EE-0543-9E09564B0C1A}"/>
          </ac:spMkLst>
        </pc:spChg>
        <pc:spChg chg="add del mod">
          <ac:chgData name="Marjokorpi, Kalle" userId="20486357-9ccc-4409-bc0b-ef60da3cad7d" providerId="ADAL" clId="{908CAFB5-4371-4E3B-8B39-74F6B4461CCB}" dt="2023-08-25T06:09:22.530" v="5591" actId="478"/>
          <ac:spMkLst>
            <pc:docMk/>
            <pc:sldMk cId="924758472" sldId="292"/>
            <ac:spMk id="1039" creationId="{32F4C8A3-986A-2FEB-B4F4-5FA7DE70D4F1}"/>
          </ac:spMkLst>
        </pc:spChg>
        <pc:spChg chg="add del mod">
          <ac:chgData name="Marjokorpi, Kalle" userId="20486357-9ccc-4409-bc0b-ef60da3cad7d" providerId="ADAL" clId="{908CAFB5-4371-4E3B-8B39-74F6B4461CCB}" dt="2023-08-25T05:55:37.511" v="5468" actId="478"/>
          <ac:spMkLst>
            <pc:docMk/>
            <pc:sldMk cId="924758472" sldId="292"/>
            <ac:spMk id="1040" creationId="{51D52406-8931-BB39-FE76-3AA78367156C}"/>
          </ac:spMkLst>
        </pc:spChg>
        <pc:spChg chg="add mod ord topLvl">
          <ac:chgData name="Marjokorpi, Kalle" userId="20486357-9ccc-4409-bc0b-ef60da3cad7d" providerId="ADAL" clId="{908CAFB5-4371-4E3B-8B39-74F6B4461CCB}" dt="2023-09-11T04:56:48.883" v="20770" actId="14100"/>
          <ac:spMkLst>
            <pc:docMk/>
            <pc:sldMk cId="924758472" sldId="292"/>
            <ac:spMk id="1041" creationId="{8BE61704-494E-A314-8088-D503501A487A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2" creationId="{3BA16E7C-CDC4-3A71-A8E8-B21DFB59F073}"/>
          </ac:spMkLst>
        </pc:spChg>
        <pc:spChg chg="add del">
          <ac:chgData name="Marjokorpi, Kalle" userId="20486357-9ccc-4409-bc0b-ef60da3cad7d" providerId="ADAL" clId="{908CAFB5-4371-4E3B-8B39-74F6B4461CCB}" dt="2023-08-25T05:49:04.613" v="5264"/>
          <ac:spMkLst>
            <pc:docMk/>
            <pc:sldMk cId="924758472" sldId="292"/>
            <ac:spMk id="1044" creationId="{45806327-F460-1999-1920-AF16A096DDD8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6" creationId="{1EC97A5F-897C-D3ED-097E-41B23105379E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8" creationId="{4F291F27-B547-21D1-5E05-B1EF1E1A6FDE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49" creationId="{E8F2DC99-965E-413F-E182-CA2A8B6CCD59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0" creationId="{4D873BA9-024A-00CB-A21D-125AD891D10B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1" creationId="{7390C4FA-3ED6-8AE3-8B6C-697F9765FCBF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2" creationId="{97DA8CA3-D2F2-8551-A106-AA5C34C421A8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53" creationId="{4805B1C8-93F8-3249-B1A7-2780FBE68D13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54" creationId="{D641A78F-EBB0-58C5-6C9D-6FFDCA2C5E43}"/>
          </ac:spMkLst>
        </pc:spChg>
        <pc:spChg chg="add del">
          <ac:chgData name="Marjokorpi, Kalle" userId="20486357-9ccc-4409-bc0b-ef60da3cad7d" providerId="ADAL" clId="{908CAFB5-4371-4E3B-8B39-74F6B4461CCB}" dt="2023-08-25T05:55:21.257" v="5462"/>
          <ac:spMkLst>
            <pc:docMk/>
            <pc:sldMk cId="924758472" sldId="292"/>
            <ac:spMk id="1055" creationId="{A8A42006-EDA1-D6BD-63A0-31FFF7AD149F}"/>
          </ac:spMkLst>
        </pc:spChg>
        <pc:spChg chg="add del">
          <ac:chgData name="Marjokorpi, Kalle" userId="20486357-9ccc-4409-bc0b-ef60da3cad7d" providerId="ADAL" clId="{908CAFB5-4371-4E3B-8B39-74F6B4461CCB}" dt="2023-08-25T05:55:22.982" v="5464"/>
          <ac:spMkLst>
            <pc:docMk/>
            <pc:sldMk cId="924758472" sldId="292"/>
            <ac:spMk id="1056" creationId="{1ECE4926-85EF-892F-6603-01B86D99936C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58" creationId="{FE00694C-9F68-A31B-88D4-B31714B39E83}"/>
          </ac:spMkLst>
        </pc:spChg>
        <pc:spChg chg="add mod topLvl">
          <ac:chgData name="Marjokorpi, Kalle" userId="20486357-9ccc-4409-bc0b-ef60da3cad7d" providerId="ADAL" clId="{908CAFB5-4371-4E3B-8B39-74F6B4461CCB}" dt="2023-09-01T10:14:50.781" v="11604" actId="164"/>
          <ac:spMkLst>
            <pc:docMk/>
            <pc:sldMk cId="924758472" sldId="292"/>
            <ac:spMk id="1059" creationId="{2D0BBEB8-1540-E6A5-2B06-13437E4FD055}"/>
          </ac:spMkLst>
        </pc:spChg>
        <pc:spChg chg="add del mod">
          <ac:chgData name="Marjokorpi, Kalle" userId="20486357-9ccc-4409-bc0b-ef60da3cad7d" providerId="ADAL" clId="{908CAFB5-4371-4E3B-8B39-74F6B4461CCB}" dt="2023-08-25T06:18:59.865" v="5643" actId="478"/>
          <ac:spMkLst>
            <pc:docMk/>
            <pc:sldMk cId="924758472" sldId="292"/>
            <ac:spMk id="1060" creationId="{36BFFAAC-D1B1-0CF8-C1F5-CA4AAF18E83D}"/>
          </ac:spMkLst>
        </pc:spChg>
        <pc:spChg chg="add del mod ord">
          <ac:chgData name="Marjokorpi, Kalle" userId="20486357-9ccc-4409-bc0b-ef60da3cad7d" providerId="ADAL" clId="{908CAFB5-4371-4E3B-8B39-74F6B4461CCB}" dt="2023-08-25T06:18:54.291" v="5642" actId="478"/>
          <ac:spMkLst>
            <pc:docMk/>
            <pc:sldMk cId="924758472" sldId="292"/>
            <ac:spMk id="1061" creationId="{BA382DA0-1681-3169-7520-9DB6CD4D63AD}"/>
          </ac:spMkLst>
        </pc:spChg>
        <pc:spChg chg="add del mod">
          <ac:chgData name="Marjokorpi, Kalle" userId="20486357-9ccc-4409-bc0b-ef60da3cad7d" providerId="ADAL" clId="{908CAFB5-4371-4E3B-8B39-74F6B4461CCB}" dt="2023-08-25T06:18:54.291" v="5642" actId="478"/>
          <ac:spMkLst>
            <pc:docMk/>
            <pc:sldMk cId="924758472" sldId="292"/>
            <ac:spMk id="1062" creationId="{B23DFE28-DA1C-9C9F-3821-6B0B4F25A262}"/>
          </ac:spMkLst>
        </pc:spChg>
        <pc:spChg chg="add del mod">
          <ac:chgData name="Marjokorpi, Kalle" userId="20486357-9ccc-4409-bc0b-ef60da3cad7d" providerId="ADAL" clId="{908CAFB5-4371-4E3B-8B39-74F6B4461CCB}" dt="2023-08-25T06:18:54.291" v="5642" actId="478"/>
          <ac:spMkLst>
            <pc:docMk/>
            <pc:sldMk cId="924758472" sldId="292"/>
            <ac:spMk id="1063" creationId="{10B561D1-6639-851F-BCC0-39E321C9706D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74" creationId="{7004BCBF-C31B-C480-8494-E0DF56D6FD20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76" creationId="{02C5318D-ACB5-1BB4-CBFD-BA0AC9A3E5A7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78" creationId="{423AB05E-B450-A8D7-662C-950F8CAEA6A0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80" creationId="{5C6275FA-0C79-5FA9-2831-1F2B30394667}"/>
          </ac:spMkLst>
        </pc:spChg>
        <pc:spChg chg="add del mod">
          <ac:chgData name="Marjokorpi, Kalle" userId="20486357-9ccc-4409-bc0b-ef60da3cad7d" providerId="ADAL" clId="{908CAFB5-4371-4E3B-8B39-74F6B4461CCB}" dt="2023-08-25T06:39:38.351" v="5732" actId="478"/>
          <ac:spMkLst>
            <pc:docMk/>
            <pc:sldMk cId="924758472" sldId="292"/>
            <ac:spMk id="1081" creationId="{3ADEFF25-1825-DA6F-488E-F2B7F6565BBE}"/>
          </ac:spMkLst>
        </pc:spChg>
        <pc:spChg chg="add mod topLvl">
          <ac:chgData name="Marjokorpi, Kalle" userId="20486357-9ccc-4409-bc0b-ef60da3cad7d" providerId="ADAL" clId="{908CAFB5-4371-4E3B-8B39-74F6B4461CCB}" dt="2023-09-11T05:16:27.511" v="20907" actId="165"/>
          <ac:spMkLst>
            <pc:docMk/>
            <pc:sldMk cId="924758472" sldId="292"/>
            <ac:spMk id="1082" creationId="{344A9D8F-0C85-930D-CB00-2723900A5504}"/>
          </ac:spMkLst>
        </pc:spChg>
        <pc:grpChg chg="add del mod">
          <ac:chgData name="Marjokorpi, Kalle" userId="20486357-9ccc-4409-bc0b-ef60da3cad7d" providerId="ADAL" clId="{908CAFB5-4371-4E3B-8B39-74F6B4461CCB}" dt="2023-09-11T04:56:08.142" v="20764" actId="165"/>
          <ac:grpSpMkLst>
            <pc:docMk/>
            <pc:sldMk cId="924758472" sldId="292"/>
            <ac:grpSpMk id="3" creationId="{6514D2B5-BD6E-1F0C-396F-C3DE34BF0AC4}"/>
          </ac:grpSpMkLst>
        </pc:grpChg>
        <pc:grpChg chg="add mod">
          <ac:chgData name="Marjokorpi, Kalle" userId="20486357-9ccc-4409-bc0b-ef60da3cad7d" providerId="ADAL" clId="{908CAFB5-4371-4E3B-8B39-74F6B4461CCB}" dt="2023-09-01T10:14:50.781" v="11604" actId="164"/>
          <ac:grpSpMkLst>
            <pc:docMk/>
            <pc:sldMk cId="924758472" sldId="292"/>
            <ac:grpSpMk id="10" creationId="{71EFE20A-EB2A-BECC-D1F8-45280029BF70}"/>
          </ac:grpSpMkLst>
        </pc:grpChg>
        <pc:grpChg chg="add del mod">
          <ac:chgData name="Marjokorpi, Kalle" userId="20486357-9ccc-4409-bc0b-ef60da3cad7d" providerId="ADAL" clId="{908CAFB5-4371-4E3B-8B39-74F6B4461CCB}" dt="2023-09-11T04:56:46.171" v="20769" actId="165"/>
          <ac:grpSpMkLst>
            <pc:docMk/>
            <pc:sldMk cId="924758472" sldId="292"/>
            <ac:grpSpMk id="11" creationId="{8A5B6E9A-CF9A-1937-F375-771DCF71C5FA}"/>
          </ac:grpSpMkLst>
        </pc:grpChg>
        <pc:grpChg chg="del mod">
          <ac:chgData name="Marjokorpi, Kalle" userId="20486357-9ccc-4409-bc0b-ef60da3cad7d" providerId="ADAL" clId="{908CAFB5-4371-4E3B-8B39-74F6B4461CCB}" dt="2023-08-25T05:33:58.671" v="4791" actId="165"/>
          <ac:grpSpMkLst>
            <pc:docMk/>
            <pc:sldMk cId="924758472" sldId="292"/>
            <ac:grpSpMk id="14" creationId="{6A78A92A-0E37-DE15-9773-BC7B3A77B5B3}"/>
          </ac:grpSpMkLst>
        </pc:grpChg>
        <pc:grpChg chg="add del mod">
          <ac:chgData name="Marjokorpi, Kalle" userId="20486357-9ccc-4409-bc0b-ef60da3cad7d" providerId="ADAL" clId="{908CAFB5-4371-4E3B-8B39-74F6B4461CCB}" dt="2023-08-25T05:33:41.543" v="4785" actId="165"/>
          <ac:grpSpMkLst>
            <pc:docMk/>
            <pc:sldMk cId="924758472" sldId="292"/>
            <ac:grpSpMk id="15" creationId="{92F483E9-E616-29D1-1B92-7ACBBB5E5823}"/>
          </ac:grpSpMkLst>
        </pc:grpChg>
        <pc:grpChg chg="add del mod">
          <ac:chgData name="Marjokorpi, Kalle" userId="20486357-9ccc-4409-bc0b-ef60da3cad7d" providerId="ADAL" clId="{908CAFB5-4371-4E3B-8B39-74F6B4461CCB}" dt="2023-08-25T05:36:06.990" v="4831" actId="165"/>
          <ac:grpSpMkLst>
            <pc:docMk/>
            <pc:sldMk cId="924758472" sldId="292"/>
            <ac:grpSpMk id="16" creationId="{8820FCC5-CE65-D9FB-DD4E-73CAF18531EB}"/>
          </ac:grpSpMkLst>
        </pc:grpChg>
        <pc:grpChg chg="del mod">
          <ac:chgData name="Marjokorpi, Kalle" userId="20486357-9ccc-4409-bc0b-ef60da3cad7d" providerId="ADAL" clId="{908CAFB5-4371-4E3B-8B39-74F6B4461CCB}" dt="2023-08-25T05:52:35.665" v="5397" actId="478"/>
          <ac:grpSpMkLst>
            <pc:docMk/>
            <pc:sldMk cId="924758472" sldId="292"/>
            <ac:grpSpMk id="17" creationId="{F49E5836-6E88-D4C1-092C-9E84447A45F2}"/>
          </ac:grpSpMkLst>
        </pc:grpChg>
        <pc:grpChg chg="del">
          <ac:chgData name="Marjokorpi, Kalle" userId="20486357-9ccc-4409-bc0b-ef60da3cad7d" providerId="ADAL" clId="{908CAFB5-4371-4E3B-8B39-74F6B4461CCB}" dt="2023-08-25T05:47:30.844" v="5247" actId="165"/>
          <ac:grpSpMkLst>
            <pc:docMk/>
            <pc:sldMk cId="924758472" sldId="292"/>
            <ac:grpSpMk id="18" creationId="{7DAFBDC0-CF85-9844-21C7-62946ED26900}"/>
          </ac:grpSpMkLst>
        </pc:grpChg>
        <pc:grpChg chg="del">
          <ac:chgData name="Marjokorpi, Kalle" userId="20486357-9ccc-4409-bc0b-ef60da3cad7d" providerId="ADAL" clId="{908CAFB5-4371-4E3B-8B39-74F6B4461CCB}" dt="2023-08-25T05:46:12.676" v="5203" actId="165"/>
          <ac:grpSpMkLst>
            <pc:docMk/>
            <pc:sldMk cId="924758472" sldId="292"/>
            <ac:grpSpMk id="19" creationId="{EA379AB5-B30E-8587-7D05-55DD60196B43}"/>
          </ac:grpSpMkLst>
        </pc:grpChg>
        <pc:grpChg chg="add del mod">
          <ac:chgData name="Marjokorpi, Kalle" userId="20486357-9ccc-4409-bc0b-ef60da3cad7d" providerId="ADAL" clId="{908CAFB5-4371-4E3B-8B39-74F6B4461CCB}" dt="2023-08-25T05:31:52.076" v="4742" actId="165"/>
          <ac:grpSpMkLst>
            <pc:docMk/>
            <pc:sldMk cId="924758472" sldId="292"/>
            <ac:grpSpMk id="20" creationId="{8FB538B1-A6D5-5C96-88AC-B82C898CC8DC}"/>
          </ac:grpSpMkLst>
        </pc:grpChg>
        <pc:grpChg chg="add del mod">
          <ac:chgData name="Marjokorpi, Kalle" userId="20486357-9ccc-4409-bc0b-ef60da3cad7d" providerId="ADAL" clId="{908CAFB5-4371-4E3B-8B39-74F6B4461CCB}" dt="2023-09-11T05:16:27.511" v="20907" actId="165"/>
          <ac:grpSpMkLst>
            <pc:docMk/>
            <pc:sldMk cId="924758472" sldId="292"/>
            <ac:grpSpMk id="1028" creationId="{D654506F-28B6-2381-F9B5-EDFCBEADC027}"/>
          </ac:grpSpMkLst>
        </pc:grpChg>
        <pc:grpChg chg="add del mod">
          <ac:chgData name="Marjokorpi, Kalle" userId="20486357-9ccc-4409-bc0b-ef60da3cad7d" providerId="ADAL" clId="{908CAFB5-4371-4E3B-8B39-74F6B4461CCB}" dt="2023-08-25T06:18:59.865" v="5643" actId="478"/>
          <ac:grpSpMkLst>
            <pc:docMk/>
            <pc:sldMk cId="924758472" sldId="292"/>
            <ac:grpSpMk id="1037" creationId="{9CB47A00-5BE1-B185-2BA5-EFC6D4DB27C8}"/>
          </ac:grpSpMkLst>
        </pc:grpChg>
        <pc:grpChg chg="add mod topLvl">
          <ac:chgData name="Marjokorpi, Kalle" userId="20486357-9ccc-4409-bc0b-ef60da3cad7d" providerId="ADAL" clId="{908CAFB5-4371-4E3B-8B39-74F6B4461CCB}" dt="2023-09-11T05:16:27.511" v="20907" actId="165"/>
          <ac:grpSpMkLst>
            <pc:docMk/>
            <pc:sldMk cId="924758472" sldId="292"/>
            <ac:grpSpMk id="1064" creationId="{8363DECE-47DB-1002-B4AB-AD2496AA3E96}"/>
          </ac:grpSpMkLst>
        </pc:grpChg>
        <pc:grpChg chg="add del mod">
          <ac:chgData name="Marjokorpi, Kalle" userId="20486357-9ccc-4409-bc0b-ef60da3cad7d" providerId="ADAL" clId="{908CAFB5-4371-4E3B-8B39-74F6B4461CCB}" dt="2023-09-11T04:57:19.671" v="20773" actId="165"/>
          <ac:grpSpMkLst>
            <pc:docMk/>
            <pc:sldMk cId="924758472" sldId="292"/>
            <ac:grpSpMk id="1083" creationId="{E86C326B-24C9-89D3-822A-99F415D2771B}"/>
          </ac:grpSpMkLst>
        </pc:grpChg>
        <pc:grpChg chg="add del mod">
          <ac:chgData name="Marjokorpi, Kalle" userId="20486357-9ccc-4409-bc0b-ef60da3cad7d" providerId="ADAL" clId="{908CAFB5-4371-4E3B-8B39-74F6B4461CCB}" dt="2023-09-01T10:14:38.972" v="11600" actId="165"/>
          <ac:grpSpMkLst>
            <pc:docMk/>
            <pc:sldMk cId="924758472" sldId="292"/>
            <ac:grpSpMk id="1084" creationId="{832A7F5A-618D-1C29-EB2B-5BCD8053DBD6}"/>
          </ac:grpSpMkLst>
        </pc:grpChg>
        <pc:picChg chg="del mod topLvl">
          <ac:chgData name="Marjokorpi, Kalle" userId="20486357-9ccc-4409-bc0b-ef60da3cad7d" providerId="ADAL" clId="{908CAFB5-4371-4E3B-8B39-74F6B4461CCB}" dt="2023-08-25T06:09:21.485" v="5590" actId="478"/>
          <ac:picMkLst>
            <pc:docMk/>
            <pc:sldMk cId="924758472" sldId="292"/>
            <ac:picMk id="3" creationId="{496251FC-6AAC-C1A2-94A2-2694B6322F1F}"/>
          </ac:picMkLst>
        </pc:picChg>
        <pc:picChg chg="mod topLvl">
          <ac:chgData name="Marjokorpi, Kalle" userId="20486357-9ccc-4409-bc0b-ef60da3cad7d" providerId="ADAL" clId="{908CAFB5-4371-4E3B-8B39-74F6B4461CCB}" dt="2023-09-11T04:56:46.171" v="20769" actId="165"/>
          <ac:picMkLst>
            <pc:docMk/>
            <pc:sldMk cId="924758472" sldId="292"/>
            <ac:picMk id="7" creationId="{95022F59-38C3-EA1F-D644-121563B8F57B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15" creationId="{51967032-8BB7-8145-7241-CAAB6511213C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17" creationId="{1BD42301-A6BF-5FD0-118B-6C45AFDAB8DB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19" creationId="{6B6EC462-F625-43CE-6CEA-169C602B2605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26" creationId="{A287F3DB-5E0E-A908-4067-9FC581B1A9CF}"/>
          </ac:picMkLst>
        </pc:picChg>
        <pc:picChg chg="del mod topLvl">
          <ac:chgData name="Marjokorpi, Kalle" userId="20486357-9ccc-4409-bc0b-ef60da3cad7d" providerId="ADAL" clId="{908CAFB5-4371-4E3B-8B39-74F6B4461CCB}" dt="2023-08-25T05:31:57.742" v="4747" actId="478"/>
          <ac:picMkLst>
            <pc:docMk/>
            <pc:sldMk cId="924758472" sldId="292"/>
            <ac:picMk id="26" creationId="{D1DCC91E-38BA-7138-AAAF-41FB0D6FCF1B}"/>
          </ac:picMkLst>
        </pc:picChg>
        <pc:picChg chg="del mod topLvl">
          <ac:chgData name="Marjokorpi, Kalle" userId="20486357-9ccc-4409-bc0b-ef60da3cad7d" providerId="ADAL" clId="{908CAFB5-4371-4E3B-8B39-74F6B4461CCB}" dt="2023-08-25T05:45:37.529" v="5197" actId="478"/>
          <ac:picMkLst>
            <pc:docMk/>
            <pc:sldMk cId="924758472" sldId="292"/>
            <ac:picMk id="27" creationId="{FFCEBAFB-7D63-5905-30D6-28BEA8E029F2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28" creationId="{7840FBD1-69BA-C74F-F24C-B636552D3C5F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30" creationId="{5AC95649-8B33-3945-F922-E2011113F0F9}"/>
          </ac:picMkLst>
        </pc:picChg>
        <pc:picChg chg="del mod topLvl">
          <ac:chgData name="Marjokorpi, Kalle" userId="20486357-9ccc-4409-bc0b-ef60da3cad7d" providerId="ADAL" clId="{908CAFB5-4371-4E3B-8B39-74F6B4461CCB}" dt="2023-08-25T05:31:55.382" v="4744" actId="478"/>
          <ac:picMkLst>
            <pc:docMk/>
            <pc:sldMk cId="924758472" sldId="292"/>
            <ac:picMk id="31" creationId="{875837D5-3943-9640-669C-C0495EF9C9D7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32" creationId="{B9C430A4-29D6-86D1-8AB4-D7EEFBB8D973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35" creationId="{F4E96592-0EFB-CACB-AA11-1466911588E5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41" creationId="{0AFE54A3-16A7-7917-4D9D-3F3DD8EBE12C}"/>
          </ac:picMkLst>
        </pc:picChg>
        <pc:picChg chg="del mod topLvl">
          <ac:chgData name="Marjokorpi, Kalle" userId="20486357-9ccc-4409-bc0b-ef60da3cad7d" providerId="ADAL" clId="{908CAFB5-4371-4E3B-8B39-74F6B4461CCB}" dt="2023-08-25T05:31:55.850" v="4745" actId="478"/>
          <ac:picMkLst>
            <pc:docMk/>
            <pc:sldMk cId="924758472" sldId="292"/>
            <ac:picMk id="41" creationId="{809BCE4D-CED6-2480-7D5D-EC2F897D181B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43" creationId="{D7ABF355-892E-C8C2-CA1C-767838DE1CA6}"/>
          </ac:picMkLst>
        </pc:picChg>
        <pc:picChg chg="mod topLvl">
          <ac:chgData name="Marjokorpi, Kalle" userId="20486357-9ccc-4409-bc0b-ef60da3cad7d" providerId="ADAL" clId="{908CAFB5-4371-4E3B-8B39-74F6B4461CCB}" dt="2023-09-11T04:56:53.067" v="20771" actId="1076"/>
          <ac:picMkLst>
            <pc:docMk/>
            <pc:sldMk cId="924758472" sldId="292"/>
            <ac:picMk id="44" creationId="{1669DFAE-2443-EEB7-93E1-A6F7ED44AF40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49" creationId="{8D1A75EB-21D4-330D-A432-D304F6199037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49" creationId="{938EACB8-18A8-CA05-268F-524594F77AB8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0" creationId="{2461145B-3FC9-B694-0CA3-66497D880D49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1" creationId="{36233C08-54C0-6C74-0AE2-653A8D943F89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51" creationId="{758BEBE9-8AAD-D520-BCA2-99A3BD9C8817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2" creationId="{5D9DE6B1-A71A-4F2C-7D6F-B5CDC0071E08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3" creationId="{06072EB9-3C31-E87A-36BB-CF1D57514698}"/>
          </ac:picMkLst>
        </pc:picChg>
        <pc:picChg chg="add mod">
          <ac:chgData name="Marjokorpi, Kalle" userId="20486357-9ccc-4409-bc0b-ef60da3cad7d" providerId="ADAL" clId="{908CAFB5-4371-4E3B-8B39-74F6B4461CCB}" dt="2023-09-11T04:55:49.159" v="20759" actId="571"/>
          <ac:picMkLst>
            <pc:docMk/>
            <pc:sldMk cId="924758472" sldId="292"/>
            <ac:picMk id="53" creationId="{E31CF9CC-C776-7F79-3083-FAF66A5B2465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54" creationId="{2FED91F5-95E2-24D5-536E-0CDAE2754C7D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56" creationId="{67818C8C-5C45-ADAE-3628-6803B725A66B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58" creationId="{6A0F1D89-4CCD-A14E-E876-4B02C57B6E75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60" creationId="{52A81A84-915B-F298-82C2-E61A0FF9A44A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62" creationId="{F34B2BDC-4DC2-D963-A48F-A9F4FCDCCC85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24" creationId="{A46C9213-38F1-E6DF-9646-1C2225350510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26" creationId="{692F46B7-BAA2-9C34-15A2-0625948803FD}"/>
          </ac:picMkLst>
        </pc:picChg>
        <pc:picChg chg="del mod topLvl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1026" creationId="{A2221DC8-18E2-39AB-76F4-7F2F2E51D967}"/>
          </ac:picMkLst>
        </pc:picChg>
        <pc:picChg chg="del mod topLvl">
          <ac:chgData name="Marjokorpi, Kalle" userId="20486357-9ccc-4409-bc0b-ef60da3cad7d" providerId="ADAL" clId="{908CAFB5-4371-4E3B-8B39-74F6B4461CCB}" dt="2023-08-25T05:55:38.326" v="5469" actId="478"/>
          <ac:picMkLst>
            <pc:docMk/>
            <pc:sldMk cId="924758472" sldId="292"/>
            <ac:picMk id="1027" creationId="{4CDD7142-9798-128B-77B0-1EBF6CF85670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1028" creationId="{6B613323-0CEC-E340-A358-DA3089D43C8C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1031" creationId="{9F317033-1953-EF20-DB50-D84CA7838C18}"/>
          </ac:picMkLst>
        </pc:picChg>
        <pc:picChg chg="del mod topLvl">
          <ac:chgData name="Marjokorpi, Kalle" userId="20486357-9ccc-4409-bc0b-ef60da3cad7d" providerId="ADAL" clId="{908CAFB5-4371-4E3B-8B39-74F6B4461CCB}" dt="2023-08-25T06:18:54.291" v="5642" actId="478"/>
          <ac:picMkLst>
            <pc:docMk/>
            <pc:sldMk cId="924758472" sldId="292"/>
            <ac:picMk id="1033" creationId="{C1E6B218-E073-7EE1-43EF-A5F3DC8701AA}"/>
          </ac:picMkLst>
        </pc:picChg>
        <pc:picChg chg="add del mod">
          <ac:chgData name="Marjokorpi, Kalle" userId="20486357-9ccc-4409-bc0b-ef60da3cad7d" providerId="ADAL" clId="{908CAFB5-4371-4E3B-8B39-74F6B4461CCB}" dt="2023-08-25T06:07:46.451" v="5565" actId="478"/>
          <ac:picMkLst>
            <pc:docMk/>
            <pc:sldMk cId="924758472" sldId="292"/>
            <ac:picMk id="1043" creationId="{F6AD5BED-67BA-10AC-B007-7F9D5C0D4DE0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1045" creationId="{C9EE9DE2-DEAD-8A64-9082-DDA8CABE717F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1047" creationId="{87EF4520-32FA-0DA9-2BE6-B0005C49E075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1057" creationId="{80D1E73B-8393-97F2-790D-14F05D61FD41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5" creationId="{70216467-E28F-898C-51C2-58E5FAF52286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6" creationId="{34650165-83DF-2CD8-AD82-1C368218F170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7" creationId="{1B83C20E-0BF9-2506-5492-8CC6D41E84EA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8" creationId="{B136B113-78C8-A537-9E36-1F693364581C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69" creationId="{82B6E43F-A120-ADFD-4AE4-2B5BDC2ACBB0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0" creationId="{CC254535-C107-1824-B90A-C3AE19A95834}"/>
          </ac:picMkLst>
        </pc:picChg>
        <pc:picChg chg="mod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1" creationId="{58BF7ACD-48C4-9640-9086-52ADD0037921}"/>
          </ac:picMkLst>
        </pc:picChg>
        <pc:picChg chg="add del mod">
          <ac:chgData name="Marjokorpi, Kalle" userId="20486357-9ccc-4409-bc0b-ef60da3cad7d" providerId="ADAL" clId="{908CAFB5-4371-4E3B-8B39-74F6B4461CCB}" dt="2023-08-25T06:39:38.789" v="5733" actId="478"/>
          <ac:picMkLst>
            <pc:docMk/>
            <pc:sldMk cId="924758472" sldId="292"/>
            <ac:picMk id="1072" creationId="{F413B528-1960-F7B5-DD3D-D313708BCA2A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3" creationId="{6790E455-7485-E577-3406-55D18E19EE53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5" creationId="{84FED644-38A9-A915-2748-CD6686DC03F2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7" creationId="{9D4116F7-6679-B717-8ABA-8A85713DF1C9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1079" creationId="{851873FA-107E-013C-FD04-2DC220B860C1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50" creationId="{0F7C672F-DC6D-EDDA-DF7B-5F136F39C20F}"/>
          </ac:picMkLst>
        </pc:picChg>
        <pc:picChg chg="mod topLvl">
          <ac:chgData name="Marjokorpi, Kalle" userId="20486357-9ccc-4409-bc0b-ef60da3cad7d" providerId="ADAL" clId="{908CAFB5-4371-4E3B-8B39-74F6B4461CCB}" dt="2023-09-11T04:57:39.995" v="20781" actId="1076"/>
          <ac:picMkLst>
            <pc:docMk/>
            <pc:sldMk cId="924758472" sldId="292"/>
            <ac:picMk id="2052" creationId="{45440FCA-1A1F-CE18-9F4E-FCC5244F118B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54" creationId="{7E166490-DFE6-8583-E3E8-4709C157C6C0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56" creationId="{87635F6E-81ED-693B-4F19-DE47D3E1234A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58" creationId="{BF2CEB73-6D8B-E2B3-2DC3-BF56DCC9EDC9}"/>
          </ac:picMkLst>
        </pc:picChg>
        <pc:picChg chg="mod topLvl">
          <ac:chgData name="Marjokorpi, Kalle" userId="20486357-9ccc-4409-bc0b-ef60da3cad7d" providerId="ADAL" clId="{908CAFB5-4371-4E3B-8B39-74F6B4461CCB}" dt="2023-09-11T04:57:19.671" v="20773" actId="165"/>
          <ac:picMkLst>
            <pc:docMk/>
            <pc:sldMk cId="924758472" sldId="292"/>
            <ac:picMk id="2060" creationId="{0D0FC929-BF1E-5CEF-DCB6-A06C0A08EBC5}"/>
          </ac:picMkLst>
        </pc:picChg>
        <pc:picChg chg="mod topLvl">
          <ac:chgData name="Marjokorpi, Kalle" userId="20486357-9ccc-4409-bc0b-ef60da3cad7d" providerId="ADAL" clId="{908CAFB5-4371-4E3B-8B39-74F6B4461CCB}" dt="2023-09-11T04:57:27.318" v="20777" actId="1076"/>
          <ac:picMkLst>
            <pc:docMk/>
            <pc:sldMk cId="924758472" sldId="292"/>
            <ac:picMk id="2062" creationId="{02D01AC4-21A3-EBBE-3F3C-C7B8B7632E90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2064" creationId="{7673C70C-24DC-899F-9722-D22A773EF7FD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66" creationId="{A3263BA3-8138-D85F-07D6-D6E6DB8684B9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68" creationId="{1EDB1713-494E-3D40-3F71-8DEA7CDA56E8}"/>
          </ac:picMkLst>
        </pc:picChg>
        <pc:picChg chg="add mod topLvl">
          <ac:chgData name="Marjokorpi, Kalle" userId="20486357-9ccc-4409-bc0b-ef60da3cad7d" providerId="ADAL" clId="{908CAFB5-4371-4E3B-8B39-74F6B4461CCB}" dt="2023-09-11T05:16:27.511" v="20907" actId="165"/>
          <ac:picMkLst>
            <pc:docMk/>
            <pc:sldMk cId="924758472" sldId="292"/>
            <ac:picMk id="2070" creationId="{6B95AAB5-5928-2C55-6808-D4DE93A3CF34}"/>
          </ac:picMkLst>
        </pc:picChg>
        <pc:picChg chg="add del mod">
          <ac:chgData name="Marjokorpi, Kalle" userId="20486357-9ccc-4409-bc0b-ef60da3cad7d" providerId="ADAL" clId="{908CAFB5-4371-4E3B-8B39-74F6B4461CCB}" dt="2023-08-25T06:07:47.083" v="5566" actId="478"/>
          <ac:picMkLst>
            <pc:docMk/>
            <pc:sldMk cId="924758472" sldId="292"/>
            <ac:picMk id="2072" creationId="{ED390BF6-1D4A-EF1E-D79C-40A7469F85E1}"/>
          </ac:picMkLst>
        </pc:picChg>
        <pc:picChg chg="mod topLvl">
          <ac:chgData name="Marjokorpi, Kalle" userId="20486357-9ccc-4409-bc0b-ef60da3cad7d" providerId="ADAL" clId="{908CAFB5-4371-4E3B-8B39-74F6B4461CCB}" dt="2023-08-25T06:14:05.463" v="5639" actId="1076"/>
          <ac:picMkLst>
            <pc:docMk/>
            <pc:sldMk cId="924758472" sldId="292"/>
            <ac:picMk id="2076" creationId="{2F494F78-09E3-4938-7021-F605F385C56B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78" creationId="{9A42E713-836D-F775-4ADF-81924A9E7165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80" creationId="{E9BE8378-91AA-C1D4-B4DD-438967E083F2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82" creationId="{34F8D689-1730-D7D8-2955-BECE77A3D21F}"/>
          </ac:picMkLst>
        </pc:picChg>
        <pc:picChg chg="add mod topLvl">
          <ac:chgData name="Marjokorpi, Kalle" userId="20486357-9ccc-4409-bc0b-ef60da3cad7d" providerId="ADAL" clId="{908CAFB5-4371-4E3B-8B39-74F6B4461CCB}" dt="2023-09-01T10:14:50.781" v="11604" actId="164"/>
          <ac:picMkLst>
            <pc:docMk/>
            <pc:sldMk cId="924758472" sldId="292"/>
            <ac:picMk id="2084" creationId="{5E41C11F-5419-2ACB-1A86-4546C41A4D08}"/>
          </ac:picMkLst>
        </pc:picChg>
        <pc:picChg chg="add del mod">
          <ac:chgData name="Marjokorpi, Kalle" userId="20486357-9ccc-4409-bc0b-ef60da3cad7d" providerId="ADAL" clId="{908CAFB5-4371-4E3B-8B39-74F6B4461CCB}" dt="2023-08-25T06:18:59.865" v="5643" actId="478"/>
          <ac:picMkLst>
            <pc:docMk/>
            <pc:sldMk cId="924758472" sldId="292"/>
            <ac:picMk id="2086" creationId="{7289E10A-1CC1-469E-DE83-FB8566B48112}"/>
          </ac:picMkLst>
        </pc:picChg>
        <pc:picChg chg="add del">
          <ac:chgData name="Marjokorpi, Kalle" userId="20486357-9ccc-4409-bc0b-ef60da3cad7d" providerId="ADAL" clId="{908CAFB5-4371-4E3B-8B39-74F6B4461CCB}" dt="2023-08-25T05:55:10.311" v="5460"/>
          <ac:picMkLst>
            <pc:docMk/>
            <pc:sldMk cId="924758472" sldId="292"/>
            <ac:picMk id="2088" creationId="{DF18B982-62F4-C3E0-3A8D-8EAA914F2E61}"/>
          </ac:picMkLst>
        </pc:picChg>
      </pc:sldChg>
      <pc:sldChg chg="addSp delSp modSp add del mod ord modNotesTx">
        <pc:chgData name="Marjokorpi, Kalle" userId="20486357-9ccc-4409-bc0b-ef60da3cad7d" providerId="ADAL" clId="{908CAFB5-4371-4E3B-8B39-74F6B4461CCB}" dt="2023-09-01T14:35:20.188" v="17025" actId="47"/>
        <pc:sldMkLst>
          <pc:docMk/>
          <pc:sldMk cId="602365288" sldId="293"/>
        </pc:sldMkLst>
        <pc:spChg chg="mod">
          <ac:chgData name="Marjokorpi, Kalle" userId="20486357-9ccc-4409-bc0b-ef60da3cad7d" providerId="ADAL" clId="{908CAFB5-4371-4E3B-8B39-74F6B4461CCB}" dt="2023-09-01T14:28:47.801" v="16567" actId="20577"/>
          <ac:spMkLst>
            <pc:docMk/>
            <pc:sldMk cId="602365288" sldId="293"/>
            <ac:spMk id="2" creationId="{54721A46-6157-B450-1F78-A327E2CAF186}"/>
          </ac:spMkLst>
        </pc:spChg>
        <pc:spChg chg="add mod">
          <ac:chgData name="Marjokorpi, Kalle" userId="20486357-9ccc-4409-bc0b-ef60da3cad7d" providerId="ADAL" clId="{908CAFB5-4371-4E3B-8B39-74F6B4461CCB}" dt="2023-08-29T09:50:23.719" v="10303" actId="1076"/>
          <ac:spMkLst>
            <pc:docMk/>
            <pc:sldMk cId="602365288" sldId="293"/>
            <ac:spMk id="9" creationId="{44159810-E587-44EA-D153-88DB9D73D0A2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0" creationId="{803E08C0-4C09-6039-1D41-5226CCB1958A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1" creationId="{D29DFA8D-BE5D-5DF6-AA8C-5A43CB92D3B7}"/>
          </ac:spMkLst>
        </pc:spChg>
        <pc:spChg chg="mod">
          <ac:chgData name="Marjokorpi, Kalle" userId="20486357-9ccc-4409-bc0b-ef60da3cad7d" providerId="ADAL" clId="{908CAFB5-4371-4E3B-8B39-74F6B4461CCB}" dt="2023-08-29T09:50:23.719" v="10303" actId="1076"/>
          <ac:spMkLst>
            <pc:docMk/>
            <pc:sldMk cId="602365288" sldId="293"/>
            <ac:spMk id="12" creationId="{D830137D-65E8-3E5C-2748-5D57E5C5C988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3" creationId="{E848DE95-8EF3-14A9-BE94-C29AD53BFF6F}"/>
          </ac:spMkLst>
        </pc:spChg>
        <pc:spChg chg="add del mod">
          <ac:chgData name="Marjokorpi, Kalle" userId="20486357-9ccc-4409-bc0b-ef60da3cad7d" providerId="ADAL" clId="{908CAFB5-4371-4E3B-8B39-74F6B4461CCB}" dt="2023-09-01T14:29:04.066" v="16571" actId="478"/>
          <ac:spMkLst>
            <pc:docMk/>
            <pc:sldMk cId="602365288" sldId="293"/>
            <ac:spMk id="14" creationId="{5672AC1F-75F4-156A-02D7-A635A66B64BD}"/>
          </ac:spMkLst>
        </pc:spChg>
        <pc:spChg chg="del">
          <ac:chgData name="Marjokorpi, Kalle" userId="20486357-9ccc-4409-bc0b-ef60da3cad7d" providerId="ADAL" clId="{908CAFB5-4371-4E3B-8B39-74F6B4461CCB}" dt="2023-08-25T07:18:38.363" v="6301" actId="478"/>
          <ac:spMkLst>
            <pc:docMk/>
            <pc:sldMk cId="602365288" sldId="293"/>
            <ac:spMk id="15" creationId="{A921E825-25D8-E968-2C89-DA7EA3F16E3F}"/>
          </ac:spMkLst>
        </pc:spChg>
        <pc:spChg chg="add del mod">
          <ac:chgData name="Marjokorpi, Kalle" userId="20486357-9ccc-4409-bc0b-ef60da3cad7d" providerId="ADAL" clId="{908CAFB5-4371-4E3B-8B39-74F6B4461CCB}" dt="2023-09-01T14:29:12.988" v="16574" actId="478"/>
          <ac:spMkLst>
            <pc:docMk/>
            <pc:sldMk cId="602365288" sldId="293"/>
            <ac:spMk id="15" creationId="{EA5A8AFB-DB3E-9F48-6BE2-2D55B44B2EEB}"/>
          </ac:spMkLst>
        </pc:spChg>
        <pc:spChg chg="del">
          <ac:chgData name="Marjokorpi, Kalle" userId="20486357-9ccc-4409-bc0b-ef60da3cad7d" providerId="ADAL" clId="{908CAFB5-4371-4E3B-8B39-74F6B4461CCB}" dt="2023-08-25T07:18:39.348" v="6302" actId="478"/>
          <ac:spMkLst>
            <pc:docMk/>
            <pc:sldMk cId="602365288" sldId="293"/>
            <ac:spMk id="16" creationId="{4DA7C4E3-30D4-6B56-03CE-43C2B94C8EA6}"/>
          </ac:spMkLst>
        </pc:spChg>
        <pc:spChg chg="mod">
          <ac:chgData name="Marjokorpi, Kalle" userId="20486357-9ccc-4409-bc0b-ef60da3cad7d" providerId="ADAL" clId="{908CAFB5-4371-4E3B-8B39-74F6B4461CCB}" dt="2023-08-29T09:50:23.719" v="10303" actId="1076"/>
          <ac:spMkLst>
            <pc:docMk/>
            <pc:sldMk cId="602365288" sldId="293"/>
            <ac:spMk id="17" creationId="{43A88AE9-5CFD-0E49-408A-3BA2430F7D6C}"/>
          </ac:spMkLst>
        </pc:spChg>
        <pc:spChg chg="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18" creationId="{73BDA11F-C814-1CAE-8F56-71E3ED51BF03}"/>
          </ac:spMkLst>
        </pc:spChg>
        <pc:spChg chg="del">
          <ac:chgData name="Marjokorpi, Kalle" userId="20486357-9ccc-4409-bc0b-ef60da3cad7d" providerId="ADAL" clId="{908CAFB5-4371-4E3B-8B39-74F6B4461CCB}" dt="2023-08-25T07:16:43.154" v="6274" actId="478"/>
          <ac:spMkLst>
            <pc:docMk/>
            <pc:sldMk cId="602365288" sldId="293"/>
            <ac:spMk id="19" creationId="{1E071335-4AB7-B304-CE26-30B4E0B412C1}"/>
          </ac:spMkLst>
        </pc:spChg>
        <pc:spChg chg="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0" creationId="{1D443D98-FFF2-5C36-724C-EE0AA3DAEF9A}"/>
          </ac:spMkLst>
        </pc:spChg>
        <pc:spChg chg="add del mod">
          <ac:chgData name="Marjokorpi, Kalle" userId="20486357-9ccc-4409-bc0b-ef60da3cad7d" providerId="ADAL" clId="{908CAFB5-4371-4E3B-8B39-74F6B4461CCB}" dt="2023-08-25T07:21:23.677" v="6386"/>
          <ac:spMkLst>
            <pc:docMk/>
            <pc:sldMk cId="602365288" sldId="293"/>
            <ac:spMk id="21" creationId="{377F8888-B584-429F-04F4-D5D0C4682789}"/>
          </ac:spMkLst>
        </pc:spChg>
        <pc:spChg chg="add mod">
          <ac:chgData name="Marjokorpi, Kalle" userId="20486357-9ccc-4409-bc0b-ef60da3cad7d" providerId="ADAL" clId="{908CAFB5-4371-4E3B-8B39-74F6B4461CCB}" dt="2023-08-29T09:50:26.818" v="10305" actId="1076"/>
          <ac:spMkLst>
            <pc:docMk/>
            <pc:sldMk cId="602365288" sldId="293"/>
            <ac:spMk id="22" creationId="{3F59FBA3-3FBA-D4D5-7ACC-6E21B73A1667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3" creationId="{36E53D33-09E8-EC65-FF75-24FD4D368118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4" creationId="{05D3B264-19F3-3FA3-EBB4-4B18311B7FCB}"/>
          </ac:spMkLst>
        </pc:spChg>
        <pc:spChg chg="add mod">
          <ac:chgData name="Marjokorpi, Kalle" userId="20486357-9ccc-4409-bc0b-ef60da3cad7d" providerId="ADAL" clId="{908CAFB5-4371-4E3B-8B39-74F6B4461CCB}" dt="2023-09-01T14:28:24.358" v="16544" actId="20577"/>
          <ac:spMkLst>
            <pc:docMk/>
            <pc:sldMk cId="602365288" sldId="293"/>
            <ac:spMk id="25" creationId="{3135B333-4015-6C79-C93D-F4BEBD65E7CB}"/>
          </ac:spMkLst>
        </pc:spChg>
        <pc:spChg chg="del">
          <ac:chgData name="Marjokorpi, Kalle" userId="20486357-9ccc-4409-bc0b-ef60da3cad7d" providerId="ADAL" clId="{908CAFB5-4371-4E3B-8B39-74F6B4461CCB}" dt="2023-08-25T07:18:29.097" v="6292" actId="478"/>
          <ac:spMkLst>
            <pc:docMk/>
            <pc:sldMk cId="602365288" sldId="293"/>
            <ac:spMk id="25" creationId="{B82D5B20-9C40-53BE-2516-E86037577D2D}"/>
          </ac:spMkLst>
        </pc:spChg>
        <pc:spChg chg="add del mod">
          <ac:chgData name="Marjokorpi, Kalle" userId="20486357-9ccc-4409-bc0b-ef60da3cad7d" providerId="ADAL" clId="{908CAFB5-4371-4E3B-8B39-74F6B4461CCB}" dt="2023-08-31T13:09:23.267" v="10930" actId="478"/>
          <ac:spMkLst>
            <pc:docMk/>
            <pc:sldMk cId="602365288" sldId="293"/>
            <ac:spMk id="28" creationId="{13E3C6CD-0D3B-67C2-9E21-CC1E82A40A00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29" creationId="{CD1A15DF-C004-4397-7D54-0081A479467C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30" creationId="{C53DB782-A3BB-E30B-BBA5-A8967761F7A3}"/>
          </ac:spMkLst>
        </pc:spChg>
        <pc:spChg chg="add mod">
          <ac:chgData name="Marjokorpi, Kalle" userId="20486357-9ccc-4409-bc0b-ef60da3cad7d" providerId="ADAL" clId="{908CAFB5-4371-4E3B-8B39-74F6B4461CCB}" dt="2023-08-25T11:53:28.289" v="7012" actId="14100"/>
          <ac:spMkLst>
            <pc:docMk/>
            <pc:sldMk cId="602365288" sldId="293"/>
            <ac:spMk id="31" creationId="{CA11794B-34DA-D84D-6051-2BEF939711BB}"/>
          </ac:spMkLst>
        </pc:spChg>
        <pc:spChg chg="del">
          <ac:chgData name="Marjokorpi, Kalle" userId="20486357-9ccc-4409-bc0b-ef60da3cad7d" providerId="ADAL" clId="{908CAFB5-4371-4E3B-8B39-74F6B4461CCB}" dt="2023-08-25T07:18:35.030" v="6298" actId="478"/>
          <ac:spMkLst>
            <pc:docMk/>
            <pc:sldMk cId="602365288" sldId="293"/>
            <ac:spMk id="51" creationId="{2872280A-7687-AAC0-38B1-282ED1832688}"/>
          </ac:spMkLst>
        </pc:spChg>
        <pc:spChg chg="del mod">
          <ac:chgData name="Marjokorpi, Kalle" userId="20486357-9ccc-4409-bc0b-ef60da3cad7d" providerId="ADAL" clId="{908CAFB5-4371-4E3B-8B39-74F6B4461CCB}" dt="2023-08-25T07:18:33.628" v="6297" actId="478"/>
          <ac:spMkLst>
            <pc:docMk/>
            <pc:sldMk cId="602365288" sldId="293"/>
            <ac:spMk id="54" creationId="{20882B16-7182-F8AA-657E-65D9F81B04C7}"/>
          </ac:spMkLst>
        </pc:spChg>
        <pc:spChg chg="del">
          <ac:chgData name="Marjokorpi, Kalle" userId="20486357-9ccc-4409-bc0b-ef60da3cad7d" providerId="ADAL" clId="{908CAFB5-4371-4E3B-8B39-74F6B4461CCB}" dt="2023-08-25T07:16:44.089" v="6275" actId="478"/>
          <ac:spMkLst>
            <pc:docMk/>
            <pc:sldMk cId="602365288" sldId="293"/>
            <ac:spMk id="55" creationId="{60F100C7-8D64-3F32-49BD-83E058DC48AB}"/>
          </ac:spMkLst>
        </pc:spChg>
        <pc:spChg chg="del">
          <ac:chgData name="Marjokorpi, Kalle" userId="20486357-9ccc-4409-bc0b-ef60da3cad7d" providerId="ADAL" clId="{908CAFB5-4371-4E3B-8B39-74F6B4461CCB}" dt="2023-08-25T07:18:29.097" v="6292" actId="478"/>
          <ac:spMkLst>
            <pc:docMk/>
            <pc:sldMk cId="602365288" sldId="293"/>
            <ac:spMk id="56" creationId="{E62710F6-BD05-96D8-9E7C-58C289006F82}"/>
          </ac:spMkLst>
        </pc:spChg>
        <pc:spChg chg="del">
          <ac:chgData name="Marjokorpi, Kalle" userId="20486357-9ccc-4409-bc0b-ef60da3cad7d" providerId="ADAL" clId="{908CAFB5-4371-4E3B-8B39-74F6B4461CCB}" dt="2023-08-25T07:18:31.445" v="6295" actId="478"/>
          <ac:spMkLst>
            <pc:docMk/>
            <pc:sldMk cId="602365288" sldId="293"/>
            <ac:spMk id="57" creationId="{882F5540-DDF7-219D-B218-2D65A8B4808C}"/>
          </ac:spMkLst>
        </pc:spChg>
        <pc:spChg chg="del">
          <ac:chgData name="Marjokorpi, Kalle" userId="20486357-9ccc-4409-bc0b-ef60da3cad7d" providerId="ADAL" clId="{908CAFB5-4371-4E3B-8B39-74F6B4461CCB}" dt="2023-08-25T07:18:35.030" v="6298" actId="478"/>
          <ac:spMkLst>
            <pc:docMk/>
            <pc:sldMk cId="602365288" sldId="293"/>
            <ac:spMk id="58" creationId="{1875E5EE-02EB-BF16-2093-6F40281E0660}"/>
          </ac:spMkLst>
        </pc:spChg>
        <pc:picChg chg="add mod">
          <ac:chgData name="Marjokorpi, Kalle" userId="20486357-9ccc-4409-bc0b-ef60da3cad7d" providerId="ADAL" clId="{908CAFB5-4371-4E3B-8B39-74F6B4461CCB}" dt="2023-08-29T09:50:23.719" v="10303" actId="1076"/>
          <ac:picMkLst>
            <pc:docMk/>
            <pc:sldMk cId="602365288" sldId="293"/>
            <ac:picMk id="3" creationId="{0E81C4A0-881A-739D-18F4-787C28D5B232}"/>
          </ac:picMkLst>
        </pc:picChg>
        <pc:picChg chg="add mod">
          <ac:chgData name="Marjokorpi, Kalle" userId="20486357-9ccc-4409-bc0b-ef60da3cad7d" providerId="ADAL" clId="{908CAFB5-4371-4E3B-8B39-74F6B4461CCB}" dt="2023-08-29T09:50:23.719" v="10303" actId="1076"/>
          <ac:picMkLst>
            <pc:docMk/>
            <pc:sldMk cId="602365288" sldId="293"/>
            <ac:picMk id="4" creationId="{448DC7A8-B95B-08D3-4491-6A7296826A36}"/>
          </ac:picMkLst>
        </pc:picChg>
        <pc:picChg chg="add mod">
          <ac:chgData name="Marjokorpi, Kalle" userId="20486357-9ccc-4409-bc0b-ef60da3cad7d" providerId="ADAL" clId="{908CAFB5-4371-4E3B-8B39-74F6B4461CCB}" dt="2023-08-29T09:50:23.719" v="10303" actId="1076"/>
          <ac:picMkLst>
            <pc:docMk/>
            <pc:sldMk cId="602365288" sldId="293"/>
            <ac:picMk id="8" creationId="{64560AFD-30C0-B9A2-1145-E25FCF8747D1}"/>
          </ac:picMkLst>
        </pc:picChg>
        <pc:picChg chg="del">
          <ac:chgData name="Marjokorpi, Kalle" userId="20486357-9ccc-4409-bc0b-ef60da3cad7d" providerId="ADAL" clId="{908CAFB5-4371-4E3B-8B39-74F6B4461CCB}" dt="2023-08-25T07:16:41.961" v="6273" actId="478"/>
          <ac:picMkLst>
            <pc:docMk/>
            <pc:sldMk cId="602365288" sldId="293"/>
            <ac:picMk id="9" creationId="{71E5C275-6D59-646E-7316-0995F6981743}"/>
          </ac:picMkLst>
        </pc:picChg>
        <pc:picChg chg="add mod">
          <ac:chgData name="Marjokorpi, Kalle" userId="20486357-9ccc-4409-bc0b-ef60da3cad7d" providerId="ADAL" clId="{908CAFB5-4371-4E3B-8B39-74F6B4461CCB}" dt="2023-08-29T09:50:26.818" v="10305" actId="1076"/>
          <ac:picMkLst>
            <pc:docMk/>
            <pc:sldMk cId="602365288" sldId="293"/>
            <ac:picMk id="16" creationId="{91247E50-218B-CA1C-25FB-EACCCCB9B3A1}"/>
          </ac:picMkLst>
        </pc:picChg>
        <pc:picChg chg="add mod">
          <ac:chgData name="Marjokorpi, Kalle" userId="20486357-9ccc-4409-bc0b-ef60da3cad7d" providerId="ADAL" clId="{908CAFB5-4371-4E3B-8B39-74F6B4461CCB}" dt="2023-08-29T09:50:26.818" v="10305" actId="1076"/>
          <ac:picMkLst>
            <pc:docMk/>
            <pc:sldMk cId="602365288" sldId="293"/>
            <ac:picMk id="19" creationId="{351056A4-C943-1DFF-5399-FFBFCC992D98}"/>
          </ac:picMkLst>
        </pc:picChg>
        <pc:picChg chg="add mod">
          <ac:chgData name="Marjokorpi, Kalle" userId="20486357-9ccc-4409-bc0b-ef60da3cad7d" providerId="ADAL" clId="{908CAFB5-4371-4E3B-8B39-74F6B4461CCB}" dt="2023-08-29T09:50:26.818" v="10305" actId="1076"/>
          <ac:picMkLst>
            <pc:docMk/>
            <pc:sldMk cId="602365288" sldId="293"/>
            <ac:picMk id="21" creationId="{161E1CE2-E7D2-00AA-A1EA-809B19949873}"/>
          </ac:picMkLst>
        </pc:picChg>
        <pc:picChg chg="add del mod">
          <ac:chgData name="Marjokorpi, Kalle" userId="20486357-9ccc-4409-bc0b-ef60da3cad7d" providerId="ADAL" clId="{908CAFB5-4371-4E3B-8B39-74F6B4461CCB}" dt="2023-08-29T09:50:28.339" v="10306" actId="478"/>
          <ac:picMkLst>
            <pc:docMk/>
            <pc:sldMk cId="602365288" sldId="293"/>
            <ac:picMk id="25" creationId="{31990E2F-2E48-BF2A-C24F-63ECB4F92CF2}"/>
          </ac:picMkLst>
        </pc:picChg>
        <pc:picChg chg="add del">
          <ac:chgData name="Marjokorpi, Kalle" userId="20486357-9ccc-4409-bc0b-ef60da3cad7d" providerId="ADAL" clId="{908CAFB5-4371-4E3B-8B39-74F6B4461CCB}" dt="2023-08-29T09:51:46.163" v="10342" actId="478"/>
          <ac:picMkLst>
            <pc:docMk/>
            <pc:sldMk cId="602365288" sldId="293"/>
            <ac:picMk id="26" creationId="{09C1A4FD-435A-6D3B-2A15-74CCF872A8FC}"/>
          </ac:picMkLst>
        </pc:picChg>
        <pc:picChg chg="del">
          <ac:chgData name="Marjokorpi, Kalle" userId="20486357-9ccc-4409-bc0b-ef60da3cad7d" providerId="ADAL" clId="{908CAFB5-4371-4E3B-8B39-74F6B4461CCB}" dt="2023-08-25T07:16:41.277" v="6272" actId="478"/>
          <ac:picMkLst>
            <pc:docMk/>
            <pc:sldMk cId="602365288" sldId="293"/>
            <ac:picMk id="42" creationId="{CD268C38-2474-7326-2984-4FFA48BEC46A}"/>
          </ac:picMkLst>
        </pc:picChg>
        <pc:picChg chg="add mod">
          <ac:chgData name="Marjokorpi, Kalle" userId="20486357-9ccc-4409-bc0b-ef60da3cad7d" providerId="ADAL" clId="{908CAFB5-4371-4E3B-8B39-74F6B4461CCB}" dt="2023-08-29T09:50:40.708" v="10312" actId="1076"/>
          <ac:picMkLst>
            <pc:docMk/>
            <pc:sldMk cId="602365288" sldId="293"/>
            <ac:picMk id="1026" creationId="{121AD04A-4D49-37C3-860E-13E7A6A58926}"/>
          </ac:picMkLst>
        </pc:picChg>
        <pc:picChg chg="del mod">
          <ac:chgData name="Marjokorpi, Kalle" userId="20486357-9ccc-4409-bc0b-ef60da3cad7d" providerId="ADAL" clId="{908CAFB5-4371-4E3B-8B39-74F6B4461CCB}" dt="2023-09-01T14:28:08.607" v="16522" actId="478"/>
          <ac:picMkLst>
            <pc:docMk/>
            <pc:sldMk cId="602365288" sldId="293"/>
            <ac:picMk id="1028" creationId="{997CA87E-C27C-355A-175A-67B21F046742}"/>
          </ac:picMkLst>
        </pc:picChg>
        <pc:picChg chg="del">
          <ac:chgData name="Marjokorpi, Kalle" userId="20486357-9ccc-4409-bc0b-ef60da3cad7d" providerId="ADAL" clId="{908CAFB5-4371-4E3B-8B39-74F6B4461CCB}" dt="2023-08-25T07:18:36.381" v="6300" actId="478"/>
          <ac:picMkLst>
            <pc:docMk/>
            <pc:sldMk cId="602365288" sldId="293"/>
            <ac:picMk id="1030" creationId="{DAEB9E37-1ECD-2882-6A84-7BF0E1124FC4}"/>
          </ac:picMkLst>
        </pc:picChg>
        <pc:picChg chg="del">
          <ac:chgData name="Marjokorpi, Kalle" userId="20486357-9ccc-4409-bc0b-ef60da3cad7d" providerId="ADAL" clId="{908CAFB5-4371-4E3B-8B39-74F6B4461CCB}" dt="2023-08-25T07:18:36.140" v="6299" actId="478"/>
          <ac:picMkLst>
            <pc:docMk/>
            <pc:sldMk cId="602365288" sldId="293"/>
            <ac:picMk id="1034" creationId="{68A94B6E-1969-7BBC-DDC5-9BC641C6ADBA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098" creationId="{A431FE28-E1F2-D3F7-BE1E-2A85EF168A63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0" creationId="{5D271BB3-A04C-8E44-8250-84AD9616AA96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2" creationId="{1F849D6E-F91B-C214-57A7-9F59E9A8446B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4" creationId="{8B96F9C6-1133-18E3-F6F2-49186717FF3C}"/>
          </ac:picMkLst>
        </pc:picChg>
        <pc:picChg chg="add mod">
          <ac:chgData name="Marjokorpi, Kalle" userId="20486357-9ccc-4409-bc0b-ef60da3cad7d" providerId="ADAL" clId="{908CAFB5-4371-4E3B-8B39-74F6B4461CCB}" dt="2023-08-25T11:53:28.289" v="7012" actId="14100"/>
          <ac:picMkLst>
            <pc:docMk/>
            <pc:sldMk cId="602365288" sldId="293"/>
            <ac:picMk id="4106" creationId="{FF2B26A6-322B-42B4-A4D7-15CB2806FB53}"/>
          </ac:picMkLst>
        </pc:picChg>
        <pc:picChg chg="add del mod">
          <ac:chgData name="Marjokorpi, Kalle" userId="20486357-9ccc-4409-bc0b-ef60da3cad7d" providerId="ADAL" clId="{908CAFB5-4371-4E3B-8B39-74F6B4461CCB}" dt="2023-08-29T09:50:11.575" v="10298" actId="478"/>
          <ac:picMkLst>
            <pc:docMk/>
            <pc:sldMk cId="602365288" sldId="293"/>
            <ac:picMk id="4108" creationId="{8027F7D6-AD77-7D16-7E42-099142E0A262}"/>
          </ac:picMkLst>
        </pc:picChg>
        <pc:picChg chg="add del mod">
          <ac:chgData name="Marjokorpi, Kalle" userId="20486357-9ccc-4409-bc0b-ef60da3cad7d" providerId="ADAL" clId="{908CAFB5-4371-4E3B-8B39-74F6B4461CCB}" dt="2023-09-01T14:29:13.462" v="16575" actId="478"/>
          <ac:picMkLst>
            <pc:docMk/>
            <pc:sldMk cId="602365288" sldId="293"/>
            <ac:picMk id="4110" creationId="{9F22173E-6145-8045-CC82-7C0FAE73EF91}"/>
          </ac:picMkLst>
        </pc:picChg>
        <pc:cxnChg chg="add mod">
          <ac:chgData name="Marjokorpi, Kalle" userId="20486357-9ccc-4409-bc0b-ef60da3cad7d" providerId="ADAL" clId="{908CAFB5-4371-4E3B-8B39-74F6B4461CCB}" dt="2023-08-31T13:09:23.267" v="10930" actId="478"/>
          <ac:cxnSpMkLst>
            <pc:docMk/>
            <pc:sldMk cId="602365288" sldId="293"/>
            <ac:cxnSpMk id="32" creationId="{80362137-1D54-F804-D466-7E9FE8DEA717}"/>
          </ac:cxnSpMkLst>
        </pc:cxnChg>
        <pc:cxnChg chg="mod">
          <ac:chgData name="Marjokorpi, Kalle" userId="20486357-9ccc-4409-bc0b-ef60da3cad7d" providerId="ADAL" clId="{908CAFB5-4371-4E3B-8B39-74F6B4461CCB}" dt="2023-08-31T13:09:23.267" v="10930" actId="478"/>
          <ac:cxnSpMkLst>
            <pc:docMk/>
            <pc:sldMk cId="602365288" sldId="293"/>
            <ac:cxnSpMk id="38" creationId="{C0AF62A5-9332-35F9-56E3-F0CD19636E2E}"/>
          </ac:cxnSpMkLst>
        </pc:cxnChg>
        <pc:cxnChg chg="del mod">
          <ac:chgData name="Marjokorpi, Kalle" userId="20486357-9ccc-4409-bc0b-ef60da3cad7d" providerId="ADAL" clId="{908CAFB5-4371-4E3B-8B39-74F6B4461CCB}" dt="2023-08-25T07:18:29.642" v="6293" actId="478"/>
          <ac:cxnSpMkLst>
            <pc:docMk/>
            <pc:sldMk cId="602365288" sldId="293"/>
            <ac:cxnSpMk id="40" creationId="{A118F678-DB14-FFD8-AE4A-42E21BC7EB8D}"/>
          </ac:cxnSpMkLst>
        </pc:cxnChg>
        <pc:cxnChg chg="del mod">
          <ac:chgData name="Marjokorpi, Kalle" userId="20486357-9ccc-4409-bc0b-ef60da3cad7d" providerId="ADAL" clId="{908CAFB5-4371-4E3B-8B39-74F6B4461CCB}" dt="2023-08-25T07:18:30.799" v="6294" actId="478"/>
          <ac:cxnSpMkLst>
            <pc:docMk/>
            <pc:sldMk cId="602365288" sldId="293"/>
            <ac:cxnSpMk id="50" creationId="{A116A738-A4A3-ACBE-35D4-8E7AA49ABBF0}"/>
          </ac:cxnSpMkLst>
        </pc:cxnChg>
      </pc:sldChg>
      <pc:sldChg chg="add del">
        <pc:chgData name="Marjokorpi, Kalle" userId="20486357-9ccc-4409-bc0b-ef60da3cad7d" providerId="ADAL" clId="{908CAFB5-4371-4E3B-8B39-74F6B4461CCB}" dt="2023-08-25T06:23:22.925" v="5657" actId="47"/>
        <pc:sldMkLst>
          <pc:docMk/>
          <pc:sldMk cId="1616477008" sldId="293"/>
        </pc:sldMkLst>
      </pc:sldChg>
      <pc:sldChg chg="addSp delSp modSp add del mod ord modNotesTx">
        <pc:chgData name="Marjokorpi, Kalle" userId="20486357-9ccc-4409-bc0b-ef60da3cad7d" providerId="ADAL" clId="{908CAFB5-4371-4E3B-8B39-74F6B4461CCB}" dt="2023-09-01T14:58:47.711" v="17741" actId="47"/>
        <pc:sldMkLst>
          <pc:docMk/>
          <pc:sldMk cId="1807499814" sldId="294"/>
        </pc:sldMkLst>
        <pc:spChg chg="mod">
          <ac:chgData name="Marjokorpi, Kalle" userId="20486357-9ccc-4409-bc0b-ef60da3cad7d" providerId="ADAL" clId="{908CAFB5-4371-4E3B-8B39-74F6B4461CCB}" dt="2023-08-28T14:59:26.268" v="9268" actId="790"/>
          <ac:spMkLst>
            <pc:docMk/>
            <pc:sldMk cId="1807499814" sldId="294"/>
            <ac:spMk id="2" creationId="{30A26BCB-451B-4AC9-B49D-5729093699CF}"/>
          </ac:spMkLst>
        </pc:spChg>
        <pc:spChg chg="add mod or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3" creationId="{C1F34DE5-9F12-20D7-E947-8CE2C106E6CD}"/>
          </ac:spMkLst>
        </pc:spChg>
        <pc:spChg chg="mod">
          <ac:chgData name="Marjokorpi, Kalle" userId="20486357-9ccc-4409-bc0b-ef60da3cad7d" providerId="ADAL" clId="{908CAFB5-4371-4E3B-8B39-74F6B4461CCB}" dt="2023-08-25T11:52:10.164" v="6999" actId="20577"/>
          <ac:spMkLst>
            <pc:docMk/>
            <pc:sldMk cId="1807499814" sldId="294"/>
            <ac:spMk id="4" creationId="{F4FD9993-F85A-4566-9E29-B83C542E7327}"/>
          </ac:spMkLst>
        </pc:spChg>
        <pc:spChg chg="mod">
          <ac:chgData name="Marjokorpi, Kalle" userId="20486357-9ccc-4409-bc0b-ef60da3cad7d" providerId="ADAL" clId="{908CAFB5-4371-4E3B-8B39-74F6B4461CCB}" dt="2023-08-25T11:52:05.818" v="6990" actId="20577"/>
          <ac:spMkLst>
            <pc:docMk/>
            <pc:sldMk cId="1807499814" sldId="294"/>
            <ac:spMk id="5" creationId="{565B0FAB-0F1D-42E0-B2A8-F2B10BBC25A9}"/>
          </ac:spMkLst>
        </pc:spChg>
        <pc:spChg chg="mod">
          <ac:chgData name="Marjokorpi, Kalle" userId="20486357-9ccc-4409-bc0b-ef60da3cad7d" providerId="ADAL" clId="{908CAFB5-4371-4E3B-8B39-74F6B4461CCB}" dt="2023-08-25T11:51:55.138" v="6988" actId="1076"/>
          <ac:spMkLst>
            <pc:docMk/>
            <pc:sldMk cId="1807499814" sldId="294"/>
            <ac:spMk id="7" creationId="{96EA2B05-3C38-5563-EF01-5AB3AC9075BF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8" creationId="{8C3C5692-D0B6-C2CE-C4E2-A0E607FEF50D}"/>
          </ac:spMkLst>
        </pc:spChg>
        <pc:spChg chg="del">
          <ac:chgData name="Marjokorpi, Kalle" userId="20486357-9ccc-4409-bc0b-ef60da3cad7d" providerId="ADAL" clId="{908CAFB5-4371-4E3B-8B39-74F6B4461CCB}" dt="2023-08-25T06:58:15.666" v="6207" actId="478"/>
          <ac:spMkLst>
            <pc:docMk/>
            <pc:sldMk cId="1807499814" sldId="294"/>
            <ac:spMk id="9" creationId="{7B869386-1E4F-47EE-AF38-F4B97E9E74D5}"/>
          </ac:spMkLst>
        </pc:spChg>
        <pc:spChg chg="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0" creationId="{94515CA2-C917-499F-806A-33B726721D02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1" creationId="{96661237-20EF-1012-D194-344BC9ACDABA}"/>
          </ac:spMkLst>
        </pc:spChg>
        <pc:spChg chg="del">
          <ac:chgData name="Marjokorpi, Kalle" userId="20486357-9ccc-4409-bc0b-ef60da3cad7d" providerId="ADAL" clId="{908CAFB5-4371-4E3B-8B39-74F6B4461CCB}" dt="2023-08-25T07:10:57.530" v="6247" actId="478"/>
          <ac:spMkLst>
            <pc:docMk/>
            <pc:sldMk cId="1807499814" sldId="294"/>
            <ac:spMk id="12" creationId="{CB6DC364-8227-4531-860D-8BB8524FAD21}"/>
          </ac:spMkLst>
        </pc:spChg>
        <pc:spChg chg="del">
          <ac:chgData name="Marjokorpi, Kalle" userId="20486357-9ccc-4409-bc0b-ef60da3cad7d" providerId="ADAL" clId="{908CAFB5-4371-4E3B-8B39-74F6B4461CCB}" dt="2023-08-25T06:58:15.666" v="6207" actId="478"/>
          <ac:spMkLst>
            <pc:docMk/>
            <pc:sldMk cId="1807499814" sldId="294"/>
            <ac:spMk id="15" creationId="{31D82001-9681-3C4F-555F-2EAB3B8B071E}"/>
          </ac:spMkLst>
        </pc:spChg>
        <pc:spChg chg="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6" creationId="{74840E4C-CA07-1D4B-5714-D371CE855FF1}"/>
          </ac:spMkLst>
        </pc:spChg>
        <pc:spChg chg="del">
          <ac:chgData name="Marjokorpi, Kalle" userId="20486357-9ccc-4409-bc0b-ef60da3cad7d" providerId="ADAL" clId="{908CAFB5-4371-4E3B-8B39-74F6B4461CCB}" dt="2023-08-25T06:57:36.137" v="6177" actId="478"/>
          <ac:spMkLst>
            <pc:docMk/>
            <pc:sldMk cId="1807499814" sldId="294"/>
            <ac:spMk id="17" creationId="{24ECF7EA-4C05-B54F-0EDC-573C3092C32A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8" creationId="{AF948C59-660C-1154-CC8C-FEEBB526EA7A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19" creationId="{0F947E74-40BB-0145-45F7-2CD878233164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20" creationId="{04BCE75C-F44C-1FB6-3EDD-5E0F3BB61A4A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21" creationId="{2DD1BEB6-021F-11A7-22CC-60643E0E2DE3}"/>
          </ac:spMkLst>
        </pc:spChg>
        <pc:spChg chg="add mod">
          <ac:chgData name="Marjokorpi, Kalle" userId="20486357-9ccc-4409-bc0b-ef60da3cad7d" providerId="ADAL" clId="{908CAFB5-4371-4E3B-8B39-74F6B4461CCB}" dt="2023-08-25T07:14:33.251" v="6266" actId="1076"/>
          <ac:spMkLst>
            <pc:docMk/>
            <pc:sldMk cId="1807499814" sldId="294"/>
            <ac:spMk id="22" creationId="{2210965C-D9C4-E9DC-0159-298F7E84C05F}"/>
          </ac:spMkLst>
        </pc:spChg>
        <pc:spChg chg="add del mod">
          <ac:chgData name="Marjokorpi, Kalle" userId="20486357-9ccc-4409-bc0b-ef60da3cad7d" providerId="ADAL" clId="{908CAFB5-4371-4E3B-8B39-74F6B4461CCB}" dt="2023-08-25T07:13:06.657" v="6258" actId="478"/>
          <ac:spMkLst>
            <pc:docMk/>
            <pc:sldMk cId="1807499814" sldId="294"/>
            <ac:spMk id="24" creationId="{38ED4BA7-588F-8562-05C2-B564D607B279}"/>
          </ac:spMkLst>
        </pc:spChg>
        <pc:spChg chg="add del mod">
          <ac:chgData name="Marjokorpi, Kalle" userId="20486357-9ccc-4409-bc0b-ef60da3cad7d" providerId="ADAL" clId="{908CAFB5-4371-4E3B-8B39-74F6B4461CCB}" dt="2023-08-25T07:11:40.057" v="6253" actId="478"/>
          <ac:spMkLst>
            <pc:docMk/>
            <pc:sldMk cId="1807499814" sldId="294"/>
            <ac:spMk id="27" creationId="{18E0E06B-7795-4936-6B6A-AE886B6254F9}"/>
          </ac:spMkLst>
        </pc:spChg>
        <pc:spChg chg="del">
          <ac:chgData name="Marjokorpi, Kalle" userId="20486357-9ccc-4409-bc0b-ef60da3cad7d" providerId="ADAL" clId="{908CAFB5-4371-4E3B-8B39-74F6B4461CCB}" dt="2023-08-25T06:58:35.443" v="6208" actId="478"/>
          <ac:spMkLst>
            <pc:docMk/>
            <pc:sldMk cId="1807499814" sldId="294"/>
            <ac:spMk id="28" creationId="{57A12F98-F3EA-9350-2B82-73BDBB846136}"/>
          </ac:spMkLst>
        </pc:spChg>
        <pc:spChg chg="add del mod">
          <ac:chgData name="Marjokorpi, Kalle" userId="20486357-9ccc-4409-bc0b-ef60da3cad7d" providerId="ADAL" clId="{908CAFB5-4371-4E3B-8B39-74F6B4461CCB}" dt="2023-08-25T07:28:23.660" v="6507" actId="478"/>
          <ac:spMkLst>
            <pc:docMk/>
            <pc:sldMk cId="1807499814" sldId="294"/>
            <ac:spMk id="30" creationId="{82E99A59-0239-A365-EBC1-E1A132F060C4}"/>
          </ac:spMkLst>
        </pc:sp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13" creationId="{1A44E089-BB6B-806F-2E8C-079D53E567D7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14" creationId="{492B93FE-0CCC-08D9-5154-4614CE9E00BC}"/>
          </ac:picMkLst>
        </pc:picChg>
        <pc:picChg chg="add del mod">
          <ac:chgData name="Marjokorpi, Kalle" userId="20486357-9ccc-4409-bc0b-ef60da3cad7d" providerId="ADAL" clId="{908CAFB5-4371-4E3B-8B39-74F6B4461CCB}" dt="2023-08-25T07:13:05.545" v="6257" actId="478"/>
          <ac:picMkLst>
            <pc:docMk/>
            <pc:sldMk cId="1807499814" sldId="294"/>
            <ac:picMk id="23" creationId="{376517B3-F46B-6DB4-7901-10D2FE4FEC60}"/>
          </ac:picMkLst>
        </pc:picChg>
        <pc:picChg chg="add del mod">
          <ac:chgData name="Marjokorpi, Kalle" userId="20486357-9ccc-4409-bc0b-ef60da3cad7d" providerId="ADAL" clId="{908CAFB5-4371-4E3B-8B39-74F6B4461CCB}" dt="2023-08-25T07:11:40.057" v="6253" actId="478"/>
          <ac:picMkLst>
            <pc:docMk/>
            <pc:sldMk cId="1807499814" sldId="294"/>
            <ac:picMk id="26" creationId="{12C44470-B0FF-92AB-5A9D-52B67A8FB3AD}"/>
          </ac:picMkLst>
        </pc:picChg>
        <pc:picChg chg="add 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29" creationId="{F551E885-2434-2BDC-29E3-8CA37DE74024}"/>
          </ac:picMkLst>
        </pc:picChg>
        <pc:picChg chg="mod">
          <ac:chgData name="Marjokorpi, Kalle" userId="20486357-9ccc-4409-bc0b-ef60da3cad7d" providerId="ADAL" clId="{908CAFB5-4371-4E3B-8B39-74F6B4461CCB}" dt="2023-08-25T07:38:44.651" v="6549" actId="1076"/>
          <ac:picMkLst>
            <pc:docMk/>
            <pc:sldMk cId="1807499814" sldId="294"/>
            <ac:picMk id="1026" creationId="{A8B27E2B-AFBF-BDD3-CF6F-0D62FCB492B4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2050" creationId="{D2D5E31C-234C-4250-8117-54D7FFE2636D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2054" creationId="{C43EA277-6790-4B52-B91F-6A34DBAF8D8E}"/>
          </ac:picMkLst>
        </pc:picChg>
        <pc:picChg chg="mod">
          <ac:chgData name="Marjokorpi, Kalle" userId="20486357-9ccc-4409-bc0b-ef60da3cad7d" providerId="ADAL" clId="{908CAFB5-4371-4E3B-8B39-74F6B4461CCB}" dt="2023-08-25T07:14:33.251" v="6266" actId="1076"/>
          <ac:picMkLst>
            <pc:docMk/>
            <pc:sldMk cId="1807499814" sldId="294"/>
            <ac:picMk id="3074" creationId="{30D40C11-9D9A-6BDE-0B46-B84977C4F51A}"/>
          </ac:picMkLst>
        </pc:picChg>
      </pc:sldChg>
      <pc:sldChg chg="addSp delSp modSp new mod ord modClrScheme chgLayout">
        <pc:chgData name="Marjokorpi, Kalle" userId="20486357-9ccc-4409-bc0b-ef60da3cad7d" providerId="ADAL" clId="{908CAFB5-4371-4E3B-8B39-74F6B4461CCB}" dt="2023-08-25T07:34:09.294" v="6523" actId="20577"/>
        <pc:sldMkLst>
          <pc:docMk/>
          <pc:sldMk cId="3232957078" sldId="295"/>
        </pc:sldMkLst>
        <pc:spChg chg="del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2" creationId="{CB9C67C1-A9CA-7C26-07F4-C4158842D917}"/>
          </ac:spMkLst>
        </pc:spChg>
        <pc:spChg chg="del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3" creationId="{1D1184B3-7278-B43E-7A0E-C6AE1DCC69E2}"/>
          </ac:spMkLst>
        </pc:spChg>
        <pc:spChg chg="del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4" creationId="{4EA454CC-0AE9-021E-AF4C-117F25BA4A1C}"/>
          </ac:spMkLst>
        </pc:spChg>
        <pc:spChg chg="del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5" creationId="{656229F6-95F1-23F8-3673-55D8B5058257}"/>
          </ac:spMkLst>
        </pc:spChg>
        <pc:spChg chg="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6" creationId="{B35CC927-5A79-1EE1-A97A-A4167931AFD9}"/>
          </ac:spMkLst>
        </pc:spChg>
        <pc:spChg chg="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7" creationId="{2BA7D359-1906-D5F3-25F1-D47C211F0929}"/>
          </ac:spMkLst>
        </pc:spChg>
        <pc:spChg chg="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8" creationId="{F8DE60C8-38CE-AE13-D01E-86E5F17E89DA}"/>
          </ac:spMkLst>
        </pc:spChg>
        <pc:spChg chg="add mod ord">
          <ac:chgData name="Marjokorpi, Kalle" userId="20486357-9ccc-4409-bc0b-ef60da3cad7d" providerId="ADAL" clId="{908CAFB5-4371-4E3B-8B39-74F6B4461CCB}" dt="2023-08-25T07:34:09.294" v="6523" actId="20577"/>
          <ac:spMkLst>
            <pc:docMk/>
            <pc:sldMk cId="3232957078" sldId="295"/>
            <ac:spMk id="9" creationId="{9498FDC0-9398-F4BA-6BC7-E2DF0A69507E}"/>
          </ac:spMkLst>
        </pc:spChg>
        <pc:spChg chg="add mod ord">
          <ac:chgData name="Marjokorpi, Kalle" userId="20486357-9ccc-4409-bc0b-ef60da3cad7d" providerId="ADAL" clId="{908CAFB5-4371-4E3B-8B39-74F6B4461CCB}" dt="2023-08-25T07:23:48.047" v="6469" actId="700"/>
          <ac:spMkLst>
            <pc:docMk/>
            <pc:sldMk cId="3232957078" sldId="295"/>
            <ac:spMk id="10" creationId="{3A61E21E-C16B-BCEE-6D07-58EC0B862BF0}"/>
          </ac:spMkLst>
        </pc:spChg>
        <pc:spChg chg="add mod ord">
          <ac:chgData name="Marjokorpi, Kalle" userId="20486357-9ccc-4409-bc0b-ef60da3cad7d" providerId="ADAL" clId="{908CAFB5-4371-4E3B-8B39-74F6B4461CCB}" dt="2023-08-25T07:23:58.007" v="6491" actId="20577"/>
          <ac:spMkLst>
            <pc:docMk/>
            <pc:sldMk cId="3232957078" sldId="295"/>
            <ac:spMk id="11" creationId="{33B3C1C2-4EAA-9A65-C122-34D0D8AEDD86}"/>
          </ac:spMkLst>
        </pc:spChg>
      </pc:sldChg>
      <pc:sldChg chg="addSp delSp modSp add mod modNotesTx">
        <pc:chgData name="Marjokorpi, Kalle" userId="20486357-9ccc-4409-bc0b-ef60da3cad7d" providerId="ADAL" clId="{908CAFB5-4371-4E3B-8B39-74F6B4461CCB}" dt="2023-09-11T05:58:07.770" v="21525" actId="108"/>
        <pc:sldMkLst>
          <pc:docMk/>
          <pc:sldMk cId="3802271108" sldId="296"/>
        </pc:sldMkLst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2" creationId="{ED7C01F0-6B2F-C4EA-4E9A-2FE2C753203A}"/>
          </ac:spMkLst>
        </pc:spChg>
        <pc:spChg chg="mod">
          <ac:chgData name="Marjokorpi, Kalle" userId="20486357-9ccc-4409-bc0b-ef60da3cad7d" providerId="ADAL" clId="{908CAFB5-4371-4E3B-8B39-74F6B4461CCB}" dt="2023-09-04T06:09:12.776" v="19875" actId="20577"/>
          <ac:spMkLst>
            <pc:docMk/>
            <pc:sldMk cId="3802271108" sldId="296"/>
            <ac:spMk id="3" creationId="{30013038-0243-B319-8B82-CBDB3DC37161}"/>
          </ac:spMkLst>
        </pc:spChg>
        <pc:spChg chg="mod">
          <ac:chgData name="Marjokorpi, Kalle" userId="20486357-9ccc-4409-bc0b-ef60da3cad7d" providerId="ADAL" clId="{908CAFB5-4371-4E3B-8B39-74F6B4461CCB}" dt="2023-09-04T06:09:10.155" v="19866" actId="20577"/>
          <ac:spMkLst>
            <pc:docMk/>
            <pc:sldMk cId="3802271108" sldId="296"/>
            <ac:spMk id="4" creationId="{425EF608-1CCE-B71D-6BF9-CCEF825DBD6D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6" creationId="{9F2BC449-A24E-78DE-E964-C199B49AEF9C}"/>
          </ac:spMkLst>
        </pc:spChg>
        <pc:spChg chg="add mod ord">
          <ac:chgData name="Marjokorpi, Kalle" userId="20486357-9ccc-4409-bc0b-ef60da3cad7d" providerId="ADAL" clId="{908CAFB5-4371-4E3B-8B39-74F6B4461CCB}" dt="2023-09-11T05:58:03.867" v="21524" actId="1035"/>
          <ac:spMkLst>
            <pc:docMk/>
            <pc:sldMk cId="3802271108" sldId="296"/>
            <ac:spMk id="6" creationId="{C22549EA-9B77-6797-559C-490719C257C4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7" creationId="{4A0A8602-C0A3-623E-1182-484F4886AE71}"/>
          </ac:spMkLst>
        </pc:spChg>
        <pc:spChg chg="mod">
          <ac:chgData name="Marjokorpi, Kalle" userId="20486357-9ccc-4409-bc0b-ef60da3cad7d" providerId="ADAL" clId="{908CAFB5-4371-4E3B-8B39-74F6B4461CCB}" dt="2023-09-07T07:12:19.668" v="20622" actId="20577"/>
          <ac:spMkLst>
            <pc:docMk/>
            <pc:sldMk cId="3802271108" sldId="296"/>
            <ac:spMk id="8" creationId="{B5493005-393B-B62E-1CD6-14A52A16CA34}"/>
          </ac:spMkLst>
        </pc:spChg>
        <pc:spChg chg="add del mod">
          <ac:chgData name="Marjokorpi, Kalle" userId="20486357-9ccc-4409-bc0b-ef60da3cad7d" providerId="ADAL" clId="{908CAFB5-4371-4E3B-8B39-74F6B4461CCB}" dt="2023-09-11T05:57:36.910" v="21514" actId="478"/>
          <ac:spMkLst>
            <pc:docMk/>
            <pc:sldMk cId="3802271108" sldId="296"/>
            <ac:spMk id="9" creationId="{7AFFCAD0-759E-50F0-F069-798AAC344E18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9" creationId="{E2B85581-DDC0-91EB-ECA2-50D642D709C3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0" creationId="{029B2D78-136E-9CEE-99BC-F7BCEDC215AB}"/>
          </ac:spMkLst>
        </pc:spChg>
        <pc:spChg chg="add del mod">
          <ac:chgData name="Marjokorpi, Kalle" userId="20486357-9ccc-4409-bc0b-ef60da3cad7d" providerId="ADAL" clId="{908CAFB5-4371-4E3B-8B39-74F6B4461CCB}" dt="2023-09-11T05:57:21.381" v="21506" actId="478"/>
          <ac:spMkLst>
            <pc:docMk/>
            <pc:sldMk cId="3802271108" sldId="296"/>
            <ac:spMk id="10" creationId="{C80944B3-EAA8-3A8F-A80C-423C12CA1BD4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1" creationId="{B85BD798-F029-46AE-396A-B9E4E9EE9CEB}"/>
          </ac:spMkLst>
        </pc:spChg>
        <pc:spChg chg="add del mod">
          <ac:chgData name="Marjokorpi, Kalle" userId="20486357-9ccc-4409-bc0b-ef60da3cad7d" providerId="ADAL" clId="{908CAFB5-4371-4E3B-8B39-74F6B4461CCB}" dt="2023-09-11T05:55:48.272" v="21464" actId="478"/>
          <ac:spMkLst>
            <pc:docMk/>
            <pc:sldMk cId="3802271108" sldId="296"/>
            <ac:spMk id="12" creationId="{DA659C92-878A-B7DE-4225-9C8CCEDD8E20}"/>
          </ac:spMkLst>
        </pc:spChg>
        <pc:spChg chg="add del mo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13" creationId="{98776B98-44FA-5F50-0C10-D8F97EC526D2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4" creationId="{14343D99-F6EF-2947-323E-2126B9004119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5" creationId="{7F4C25C6-5DF9-0C3F-5C9F-C1CD2EA36934}"/>
          </ac:spMkLst>
        </pc:spChg>
        <pc:spChg chg="add mod">
          <ac:chgData name="Marjokorpi, Kalle" userId="20486357-9ccc-4409-bc0b-ef60da3cad7d" providerId="ADAL" clId="{908CAFB5-4371-4E3B-8B39-74F6B4461CCB}" dt="2023-09-11T05:57:51.702" v="21519" actId="1035"/>
          <ac:spMkLst>
            <pc:docMk/>
            <pc:sldMk cId="3802271108" sldId="296"/>
            <ac:spMk id="16" creationId="{4A65E642-A0BA-08B5-6DA9-01ED2558A3CE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6" creationId="{96F4CA2C-A25B-955E-6D37-590E2203D268}"/>
          </ac:spMkLst>
        </pc:spChg>
        <pc:spChg chg="del">
          <ac:chgData name="Marjokorpi, Kalle" userId="20486357-9ccc-4409-bc0b-ef60da3cad7d" providerId="ADAL" clId="{908CAFB5-4371-4E3B-8B39-74F6B4461CCB}" dt="2023-08-25T11:56:17.933" v="7038" actId="478"/>
          <ac:spMkLst>
            <pc:docMk/>
            <pc:sldMk cId="3802271108" sldId="296"/>
            <ac:spMk id="17" creationId="{D2177119-3962-5114-4969-9007EB74B140}"/>
          </ac:spMkLst>
        </pc:spChg>
        <pc:spChg chg="add del mod or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18" creationId="{2DE15A3E-8A69-D1CA-5ACB-1EBCA7D085EE}"/>
          </ac:spMkLst>
        </pc:spChg>
        <pc:spChg chg="add mod">
          <ac:chgData name="Marjokorpi, Kalle" userId="20486357-9ccc-4409-bc0b-ef60da3cad7d" providerId="ADAL" clId="{908CAFB5-4371-4E3B-8B39-74F6B4461CCB}" dt="2023-09-11T05:57:13.163" v="21501" actId="1076"/>
          <ac:spMkLst>
            <pc:docMk/>
            <pc:sldMk cId="3802271108" sldId="296"/>
            <ac:spMk id="19" creationId="{5243BC38-E1E8-EBC1-A0B0-4ACE1E52F4F5}"/>
          </ac:spMkLst>
        </pc:spChg>
        <pc:spChg chg="add del mo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19" creationId="{D211388C-3ABB-1E62-AE08-9E5FD4DAC07A}"/>
          </ac:spMkLst>
        </pc:spChg>
        <pc:spChg chg="add mod">
          <ac:chgData name="Marjokorpi, Kalle" userId="20486357-9ccc-4409-bc0b-ef60da3cad7d" providerId="ADAL" clId="{908CAFB5-4371-4E3B-8B39-74F6B4461CCB}" dt="2023-09-11T05:57:24.543" v="21507" actId="1076"/>
          <ac:spMkLst>
            <pc:docMk/>
            <pc:sldMk cId="3802271108" sldId="296"/>
            <ac:spMk id="20" creationId="{1D369935-BA29-2C1B-BD97-5376B2D77E12}"/>
          </ac:spMkLst>
        </pc:spChg>
        <pc:spChg chg="del mod">
          <ac:chgData name="Marjokorpi, Kalle" userId="20486357-9ccc-4409-bc0b-ef60da3cad7d" providerId="ADAL" clId="{908CAFB5-4371-4E3B-8B39-74F6B4461CCB}" dt="2023-09-01T14:38:16.916" v="17060" actId="478"/>
          <ac:spMkLst>
            <pc:docMk/>
            <pc:sldMk cId="3802271108" sldId="296"/>
            <ac:spMk id="20" creationId="{452D2B5D-E253-02E2-3FDC-E66E3E895328}"/>
          </ac:spMkLst>
        </pc:spChg>
        <pc:spChg chg="add mod ord">
          <ac:chgData name="Marjokorpi, Kalle" userId="20486357-9ccc-4409-bc0b-ef60da3cad7d" providerId="ADAL" clId="{908CAFB5-4371-4E3B-8B39-74F6B4461CCB}" dt="2023-09-11T05:57:43.573" v="21516" actId="167"/>
          <ac:spMkLst>
            <pc:docMk/>
            <pc:sldMk cId="3802271108" sldId="296"/>
            <ac:spMk id="21" creationId="{5B35D3F4-787F-ECA4-67BA-DCC3E11B6B74}"/>
          </ac:spMkLst>
        </pc:spChg>
        <pc:spChg chg="add del mod">
          <ac:chgData name="Marjokorpi, Kalle" userId="20486357-9ccc-4409-bc0b-ef60da3cad7d" providerId="ADAL" clId="{908CAFB5-4371-4E3B-8B39-74F6B4461CCB}" dt="2023-09-01T14:50:29.678" v="17428" actId="478"/>
          <ac:spMkLst>
            <pc:docMk/>
            <pc:sldMk cId="3802271108" sldId="296"/>
            <ac:spMk id="21" creationId="{FFB0D1AD-F820-D13C-90BD-FE3A6F959EA2}"/>
          </ac:spMkLst>
        </pc:spChg>
        <pc:spChg chg="add del mod">
          <ac:chgData name="Marjokorpi, Kalle" userId="20486357-9ccc-4409-bc0b-ef60da3cad7d" providerId="ADAL" clId="{908CAFB5-4371-4E3B-8B39-74F6B4461CCB}" dt="2023-09-11T05:56:12.210" v="21474" actId="478"/>
          <ac:spMkLst>
            <pc:docMk/>
            <pc:sldMk cId="3802271108" sldId="296"/>
            <ac:spMk id="22" creationId="{1F6B5C67-4923-7C82-2BC6-2FE6A2FCAE44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31" creationId="{64D2C6EF-2877-CAE8-4F2E-A4AB28C18641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32" creationId="{29937E90-1D54-E95B-E634-8CD1C8E791F9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43" creationId="{F075BC28-4D36-E070-32FC-51A042AE3EEF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46" creationId="{B7FF52C6-03B8-191D-A086-C64C86C3216E}"/>
          </ac:spMkLst>
        </pc:spChg>
        <pc:spChg chg="add del mod">
          <ac:chgData name="Marjokorpi, Kalle" userId="20486357-9ccc-4409-bc0b-ef60da3cad7d" providerId="ADAL" clId="{908CAFB5-4371-4E3B-8B39-74F6B4461CCB}" dt="2023-09-01T14:50:21.082" v="17424" actId="478"/>
          <ac:spMkLst>
            <pc:docMk/>
            <pc:sldMk cId="3802271108" sldId="296"/>
            <ac:spMk id="51" creationId="{152BD462-A8E5-462D-2FD0-EA7A26FD7C9E}"/>
          </ac:spMkLst>
        </pc:spChg>
        <pc:spChg chg="add del mod">
          <ac:chgData name="Marjokorpi, Kalle" userId="20486357-9ccc-4409-bc0b-ef60da3cad7d" providerId="ADAL" clId="{908CAFB5-4371-4E3B-8B39-74F6B4461CCB}" dt="2023-09-01T14:50:21.082" v="17424" actId="478"/>
          <ac:spMkLst>
            <pc:docMk/>
            <pc:sldMk cId="3802271108" sldId="296"/>
            <ac:spMk id="53" creationId="{833B2787-16DC-97F3-68B3-6DB28C1346EA}"/>
          </ac:spMkLst>
        </pc:spChg>
        <pc:spChg chg="add del mod">
          <ac:chgData name="Marjokorpi, Kalle" userId="20486357-9ccc-4409-bc0b-ef60da3cad7d" providerId="ADAL" clId="{908CAFB5-4371-4E3B-8B39-74F6B4461CCB}" dt="2023-09-01T14:50:21.082" v="17424" actId="478"/>
          <ac:spMkLst>
            <pc:docMk/>
            <pc:sldMk cId="3802271108" sldId="296"/>
            <ac:spMk id="55" creationId="{9617951F-34FE-248E-327A-87F0DC1B03D2}"/>
          </ac:spMkLst>
        </pc:spChg>
        <pc:spChg chg="add del mod">
          <ac:chgData name="Marjokorpi, Kalle" userId="20486357-9ccc-4409-bc0b-ef60da3cad7d" providerId="ADAL" clId="{908CAFB5-4371-4E3B-8B39-74F6B4461CCB}" dt="2023-09-11T05:57:09.247" v="21499" actId="478"/>
          <ac:spMkLst>
            <pc:docMk/>
            <pc:sldMk cId="3802271108" sldId="296"/>
            <ac:spMk id="59" creationId="{A22043EA-A8A7-4E5B-CCE1-C3C96E4A81D9}"/>
          </ac:spMkLst>
        </pc:spChg>
        <pc:spChg chg="add mod">
          <ac:chgData name="Marjokorpi, Kalle" userId="20486357-9ccc-4409-bc0b-ef60da3cad7d" providerId="ADAL" clId="{908CAFB5-4371-4E3B-8B39-74F6B4461CCB}" dt="2023-09-01T14:50:48.537" v="17477" actId="1076"/>
          <ac:spMkLst>
            <pc:docMk/>
            <pc:sldMk cId="3802271108" sldId="296"/>
            <ac:spMk id="62" creationId="{28AC0066-EBA4-8E4F-F055-A68500CD34E8}"/>
          </ac:spMkLst>
        </pc:spChg>
        <pc:picChg chg="add mod">
          <ac:chgData name="Marjokorpi, Kalle" userId="20486357-9ccc-4409-bc0b-ef60da3cad7d" providerId="ADAL" clId="{908CAFB5-4371-4E3B-8B39-74F6B4461CCB}" dt="2023-09-11T05:56:27.660" v="21485" actId="1036"/>
          <ac:picMkLst>
            <pc:docMk/>
            <pc:sldMk cId="3802271108" sldId="296"/>
            <ac:picMk id="2" creationId="{D0EB561D-82F7-D699-43BC-262F6240F934}"/>
          </ac:picMkLst>
        </pc:picChg>
        <pc:picChg chg="add mod ord">
          <ac:chgData name="Marjokorpi, Kalle" userId="20486357-9ccc-4409-bc0b-ef60da3cad7d" providerId="ADAL" clId="{908CAFB5-4371-4E3B-8B39-74F6B4461CCB}" dt="2023-09-11T05:56:21.045" v="21478" actId="1076"/>
          <ac:picMkLst>
            <pc:docMk/>
            <pc:sldMk cId="3802271108" sldId="296"/>
            <ac:picMk id="7" creationId="{37A72305-0D0D-1713-2EF6-37E17BF7D8E3}"/>
          </ac:picMkLst>
        </pc:picChg>
        <pc:picChg chg="add mod ord">
          <ac:chgData name="Marjokorpi, Kalle" userId="20486357-9ccc-4409-bc0b-ef60da3cad7d" providerId="ADAL" clId="{908CAFB5-4371-4E3B-8B39-74F6B4461CCB}" dt="2023-09-11T05:57:30.699" v="21510" actId="1076"/>
          <ac:picMkLst>
            <pc:docMk/>
            <pc:sldMk cId="3802271108" sldId="296"/>
            <ac:picMk id="14" creationId="{97839CF7-35E4-AD4D-392A-8362AD30AA7D}"/>
          </ac:picMkLst>
        </pc:picChg>
        <pc:picChg chg="add del mod">
          <ac:chgData name="Marjokorpi, Kalle" userId="20486357-9ccc-4409-bc0b-ef60da3cad7d" providerId="ADAL" clId="{908CAFB5-4371-4E3B-8B39-74F6B4461CCB}" dt="2023-09-01T14:39:33.198" v="17074" actId="478"/>
          <ac:picMkLst>
            <pc:docMk/>
            <pc:sldMk cId="3802271108" sldId="296"/>
            <ac:picMk id="16" creationId="{F7C121AE-0F86-ABCE-C12C-756B9D2151CA}"/>
          </ac:picMkLst>
        </pc:picChg>
        <pc:picChg chg="add mod">
          <ac:chgData name="Marjokorpi, Kalle" userId="20486357-9ccc-4409-bc0b-ef60da3cad7d" providerId="ADAL" clId="{908CAFB5-4371-4E3B-8B39-74F6B4461CCB}" dt="2023-09-11T05:57:46.158" v="21517" actId="1076"/>
          <ac:picMkLst>
            <pc:docMk/>
            <pc:sldMk cId="3802271108" sldId="296"/>
            <ac:picMk id="23" creationId="{1D739D69-824B-6B66-C436-644A62984390}"/>
          </ac:picMkLst>
        </pc:picChg>
        <pc:picChg chg="add del mod">
          <ac:chgData name="Marjokorpi, Kalle" userId="20486357-9ccc-4409-bc0b-ef60da3cad7d" providerId="ADAL" clId="{908CAFB5-4371-4E3B-8B39-74F6B4461CCB}" dt="2023-09-01T14:50:21.082" v="17424" actId="478"/>
          <ac:picMkLst>
            <pc:docMk/>
            <pc:sldMk cId="3802271108" sldId="296"/>
            <ac:picMk id="52" creationId="{FED492E8-433A-7316-C869-B41B613D3A07}"/>
          </ac:picMkLst>
        </pc:picChg>
        <pc:picChg chg="add del mod">
          <ac:chgData name="Marjokorpi, Kalle" userId="20486357-9ccc-4409-bc0b-ef60da3cad7d" providerId="ADAL" clId="{908CAFB5-4371-4E3B-8B39-74F6B4461CCB}" dt="2023-09-01T14:50:21.082" v="17424" actId="478"/>
          <ac:picMkLst>
            <pc:docMk/>
            <pc:sldMk cId="3802271108" sldId="296"/>
            <ac:picMk id="54" creationId="{D1621F0F-A999-10CD-53BE-860F99527C92}"/>
          </ac:picMkLst>
        </pc:picChg>
        <pc:cxnChg chg="add del mod">
          <ac:chgData name="Marjokorpi, Kalle" userId="20486357-9ccc-4409-bc0b-ef60da3cad7d" providerId="ADAL" clId="{908CAFB5-4371-4E3B-8B39-74F6B4461CCB}" dt="2023-09-11T05:57:53.467" v="21520" actId="478"/>
          <ac:cxnSpMkLst>
            <pc:docMk/>
            <pc:sldMk cId="3802271108" sldId="296"/>
            <ac:cxnSpMk id="25" creationId="{D6B2FA75-DA5A-6F03-8428-88AE4488DA49}"/>
          </ac:cxnSpMkLst>
        </pc:cxnChg>
        <pc:cxnChg chg="add del mod">
          <ac:chgData name="Marjokorpi, Kalle" userId="20486357-9ccc-4409-bc0b-ef60da3cad7d" providerId="ADAL" clId="{908CAFB5-4371-4E3B-8B39-74F6B4461CCB}" dt="2023-09-11T05:57:57.992" v="21522" actId="478"/>
          <ac:cxnSpMkLst>
            <pc:docMk/>
            <pc:sldMk cId="3802271108" sldId="296"/>
            <ac:cxnSpMk id="26" creationId="{4F680F16-5CBD-FC4C-55C2-3E944D7A9F6A}"/>
          </ac:cxnSpMkLst>
        </pc:cxnChg>
        <pc:cxnChg chg="add mod">
          <ac:chgData name="Marjokorpi, Kalle" userId="20486357-9ccc-4409-bc0b-ef60da3cad7d" providerId="ADAL" clId="{908CAFB5-4371-4E3B-8B39-74F6B4461CCB}" dt="2023-09-11T05:57:36.910" v="21514" actId="478"/>
          <ac:cxnSpMkLst>
            <pc:docMk/>
            <pc:sldMk cId="3802271108" sldId="296"/>
            <ac:cxnSpMk id="27" creationId="{317B309C-0542-1127-C736-E66EDAEBF493}"/>
          </ac:cxnSpMkLst>
        </pc:cxnChg>
        <pc:cxnChg chg="add mod">
          <ac:chgData name="Marjokorpi, Kalle" userId="20486357-9ccc-4409-bc0b-ef60da3cad7d" providerId="ADAL" clId="{908CAFB5-4371-4E3B-8B39-74F6B4461CCB}" dt="2023-09-11T05:57:21.381" v="21506" actId="478"/>
          <ac:cxnSpMkLst>
            <pc:docMk/>
            <pc:sldMk cId="3802271108" sldId="296"/>
            <ac:cxnSpMk id="29" creationId="{2C0F33DA-1D80-7F86-FEAD-C6CF246260C1}"/>
          </ac:cxnSpMkLst>
        </pc:cxnChg>
        <pc:cxnChg chg="add mod">
          <ac:chgData name="Marjokorpi, Kalle" userId="20486357-9ccc-4409-bc0b-ef60da3cad7d" providerId="ADAL" clId="{908CAFB5-4371-4E3B-8B39-74F6B4461CCB}" dt="2023-09-11T05:58:07.770" v="21525" actId="108"/>
          <ac:cxnSpMkLst>
            <pc:docMk/>
            <pc:sldMk cId="3802271108" sldId="296"/>
            <ac:cxnSpMk id="30" creationId="{085EB54C-9305-753E-D24E-4E153FB3A622}"/>
          </ac:cxnSpMkLst>
        </pc:cxnChg>
        <pc:cxnChg chg="add mod">
          <ac:chgData name="Marjokorpi, Kalle" userId="20486357-9ccc-4409-bc0b-ef60da3cad7d" providerId="ADAL" clId="{908CAFB5-4371-4E3B-8B39-74F6B4461CCB}" dt="2023-09-11T05:57:09.247" v="21499" actId="478"/>
          <ac:cxnSpMkLst>
            <pc:docMk/>
            <pc:sldMk cId="3802271108" sldId="296"/>
            <ac:cxnSpMk id="61" creationId="{98641CDF-874B-78C8-9392-B0532B64F1AE}"/>
          </ac:cxnSpMkLst>
        </pc:cxnChg>
      </pc:sldChg>
      <pc:sldChg chg="addSp delSp modSp new del mod ord">
        <pc:chgData name="Marjokorpi, Kalle" userId="20486357-9ccc-4409-bc0b-ef60da3cad7d" providerId="ADAL" clId="{908CAFB5-4371-4E3B-8B39-74F6B4461CCB}" dt="2023-09-01T14:58:46.914" v="17740" actId="47"/>
        <pc:sldMkLst>
          <pc:docMk/>
          <pc:sldMk cId="1144604781" sldId="297"/>
        </pc:sldMkLst>
        <pc:spChg chg="mod">
          <ac:chgData name="Marjokorpi, Kalle" userId="20486357-9ccc-4409-bc0b-ef60da3cad7d" providerId="ADAL" clId="{908CAFB5-4371-4E3B-8B39-74F6B4461CCB}" dt="2023-08-29T09:54:24.747" v="10350" actId="1076"/>
          <ac:spMkLst>
            <pc:docMk/>
            <pc:sldMk cId="1144604781" sldId="297"/>
            <ac:spMk id="2" creationId="{60B10C9E-0ACA-5D5A-CC2E-6504EDF221C6}"/>
          </ac:spMkLst>
        </pc:spChg>
        <pc:spChg chg="del">
          <ac:chgData name="Marjokorpi, Kalle" userId="20486357-9ccc-4409-bc0b-ef60da3cad7d" providerId="ADAL" clId="{908CAFB5-4371-4E3B-8B39-74F6B4461CCB}" dt="2023-08-28T15:11:36.677" v="9796" actId="478"/>
          <ac:spMkLst>
            <pc:docMk/>
            <pc:sldMk cId="1144604781" sldId="297"/>
            <ac:spMk id="3" creationId="{153070FA-BA72-5C01-9274-CB20867C7B73}"/>
          </ac:spMkLst>
        </pc:spChg>
        <pc:spChg chg="add del mod">
          <ac:chgData name="Marjokorpi, Kalle" userId="20486357-9ccc-4409-bc0b-ef60da3cad7d" providerId="ADAL" clId="{908CAFB5-4371-4E3B-8B39-74F6B4461CCB}" dt="2023-08-29T09:53:23.486" v="10344" actId="478"/>
          <ac:spMkLst>
            <pc:docMk/>
            <pc:sldMk cId="1144604781" sldId="297"/>
            <ac:spMk id="7" creationId="{C9908795-829E-92FE-77F2-DC74CCCEA3A4}"/>
          </ac:spMkLst>
        </pc:spChg>
        <pc:spChg chg="add mod">
          <ac:chgData name="Marjokorpi, Kalle" userId="20486357-9ccc-4409-bc0b-ef60da3cad7d" providerId="ADAL" clId="{908CAFB5-4371-4E3B-8B39-74F6B4461CCB}" dt="2023-08-28T15:17:04.469" v="9899" actId="1076"/>
          <ac:spMkLst>
            <pc:docMk/>
            <pc:sldMk cId="1144604781" sldId="297"/>
            <ac:spMk id="8" creationId="{23B0AAC3-B669-CFAF-1EE2-FC2D3F2510C6}"/>
          </ac:spMkLst>
        </pc:spChg>
        <pc:spChg chg="add mod">
          <ac:chgData name="Marjokorpi, Kalle" userId="20486357-9ccc-4409-bc0b-ef60da3cad7d" providerId="ADAL" clId="{908CAFB5-4371-4E3B-8B39-74F6B4461CCB}" dt="2023-08-28T15:17:04.469" v="9899" actId="1076"/>
          <ac:spMkLst>
            <pc:docMk/>
            <pc:sldMk cId="1144604781" sldId="297"/>
            <ac:spMk id="11" creationId="{B48A82C0-E9ED-3AC5-EF47-1ED8DCDF0EDF}"/>
          </ac:spMkLst>
        </pc:spChg>
        <pc:spChg chg="add mod">
          <ac:chgData name="Marjokorpi, Kalle" userId="20486357-9ccc-4409-bc0b-ef60da3cad7d" providerId="ADAL" clId="{908CAFB5-4371-4E3B-8B39-74F6B4461CCB}" dt="2023-08-28T15:17:04.469" v="9899" actId="1076"/>
          <ac:spMkLst>
            <pc:docMk/>
            <pc:sldMk cId="1144604781" sldId="297"/>
            <ac:spMk id="12" creationId="{084B1498-7FE6-53D0-523F-3071BAFC96F7}"/>
          </ac:spMkLst>
        </pc:spChg>
        <pc:picChg chg="add mod">
          <ac:chgData name="Marjokorpi, Kalle" userId="20486357-9ccc-4409-bc0b-ef60da3cad7d" providerId="ADAL" clId="{908CAFB5-4371-4E3B-8B39-74F6B4461CCB}" dt="2023-08-28T15:17:04.469" v="9899" actId="1076"/>
          <ac:picMkLst>
            <pc:docMk/>
            <pc:sldMk cId="1144604781" sldId="297"/>
            <ac:picMk id="9" creationId="{AFA5301D-A2AF-1D5C-495F-CB931FC350D9}"/>
          </ac:picMkLst>
        </pc:picChg>
        <pc:picChg chg="add mod">
          <ac:chgData name="Marjokorpi, Kalle" userId="20486357-9ccc-4409-bc0b-ef60da3cad7d" providerId="ADAL" clId="{908CAFB5-4371-4E3B-8B39-74F6B4461CCB}" dt="2023-08-28T15:17:04.469" v="9899" actId="1076"/>
          <ac:picMkLst>
            <pc:docMk/>
            <pc:sldMk cId="1144604781" sldId="297"/>
            <ac:picMk id="10" creationId="{03DF6D44-2CF8-5ACC-0108-0B3215BE7807}"/>
          </ac:picMkLst>
        </pc:picChg>
      </pc:sldChg>
      <pc:sldChg chg="addSp delSp modSp add mod ord addAnim delAnim modAnim modNotesTx">
        <pc:chgData name="Marjokorpi, Kalle" userId="20486357-9ccc-4409-bc0b-ef60da3cad7d" providerId="ADAL" clId="{908CAFB5-4371-4E3B-8B39-74F6B4461CCB}" dt="2023-09-13T13:35:35.628" v="22567" actId="20577"/>
        <pc:sldMkLst>
          <pc:docMk/>
          <pc:sldMk cId="1268938546" sldId="298"/>
        </pc:sldMkLst>
        <pc:spChg chg="del mod topLvl">
          <ac:chgData name="Marjokorpi, Kalle" userId="20486357-9ccc-4409-bc0b-ef60da3cad7d" providerId="ADAL" clId="{908CAFB5-4371-4E3B-8B39-74F6B4461CCB}" dt="2023-09-11T05:40:30.035" v="21274" actId="478"/>
          <ac:spMkLst>
            <pc:docMk/>
            <pc:sldMk cId="1268938546" sldId="298"/>
            <ac:spMk id="3" creationId="{C1F34DE5-9F12-20D7-E947-8CE2C106E6CD}"/>
          </ac:spMkLst>
        </pc:spChg>
        <pc:spChg chg="del">
          <ac:chgData name="Marjokorpi, Kalle" userId="20486357-9ccc-4409-bc0b-ef60da3cad7d" providerId="ADAL" clId="{908CAFB5-4371-4E3B-8B39-74F6B4461CCB}" dt="2023-08-29T09:54:15.749" v="10346" actId="478"/>
          <ac:spMkLst>
            <pc:docMk/>
            <pc:sldMk cId="1268938546" sldId="298"/>
            <ac:spMk id="7" creationId="{96EA2B05-3C38-5563-EF01-5AB3AC9075BF}"/>
          </ac:spMkLst>
        </pc:spChg>
        <pc:spChg chg="add 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7" creationId="{DCB7CB40-01CA-9AEA-FAC8-8C2D0CC69348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8" creationId="{8C3C5692-D0B6-C2CE-C4E2-A0E607FEF50D}"/>
          </ac:spMkLst>
        </pc:spChg>
        <pc:spChg chg="add del mod">
          <ac:chgData name="Marjokorpi, Kalle" userId="20486357-9ccc-4409-bc0b-ef60da3cad7d" providerId="ADAL" clId="{908CAFB5-4371-4E3B-8B39-74F6B4461CCB}" dt="2023-08-29T09:54:31.194" v="10352"/>
          <ac:spMkLst>
            <pc:docMk/>
            <pc:sldMk cId="1268938546" sldId="298"/>
            <ac:spMk id="9" creationId="{D85C8015-3511-CC43-F8A4-842191A85FF0}"/>
          </ac:spMkLst>
        </pc:spChg>
        <pc:spChg chg="add mod topLvl">
          <ac:chgData name="Marjokorpi, Kalle" userId="20486357-9ccc-4409-bc0b-ef60da3cad7d" providerId="ADAL" clId="{908CAFB5-4371-4E3B-8B39-74F6B4461CCB}" dt="2023-09-11T05:40:15.477" v="21267" actId="165"/>
          <ac:spMkLst>
            <pc:docMk/>
            <pc:sldMk cId="1268938546" sldId="298"/>
            <ac:spMk id="9" creationId="{DE950A1D-0366-DA99-B4BE-FD1C917B36BC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0" creationId="{94515CA2-C917-499F-806A-33B726721D02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1" creationId="{96661237-20EF-1012-D194-344BC9ACDABA}"/>
          </ac:spMkLst>
        </pc:spChg>
        <pc:spChg chg="add del mod">
          <ac:chgData name="Marjokorpi, Kalle" userId="20486357-9ccc-4409-bc0b-ef60da3cad7d" providerId="ADAL" clId="{908CAFB5-4371-4E3B-8B39-74F6B4461CCB}" dt="2023-08-31T12:56:18.104" v="10696" actId="478"/>
          <ac:spMkLst>
            <pc:docMk/>
            <pc:sldMk cId="1268938546" sldId="298"/>
            <ac:spMk id="12" creationId="{828FB41A-A805-2FF2-E914-0DF57DCC0EB7}"/>
          </ac:spMkLst>
        </pc:spChg>
        <pc:spChg chg="add 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2" creationId="{BAA42E6E-3F74-B239-7D73-28F1BE8DA525}"/>
          </ac:spMkLst>
        </pc:spChg>
        <pc:spChg chg="add del mod">
          <ac:chgData name="Marjokorpi, Kalle" userId="20486357-9ccc-4409-bc0b-ef60da3cad7d" providerId="ADAL" clId="{908CAFB5-4371-4E3B-8B39-74F6B4461CCB}" dt="2023-08-29T09:54:31.194" v="10352"/>
          <ac:spMkLst>
            <pc:docMk/>
            <pc:sldMk cId="1268938546" sldId="298"/>
            <ac:spMk id="15" creationId="{2A54ADC9-3646-B5B1-9D66-B750608E08B3}"/>
          </ac:spMkLst>
        </pc:spChg>
        <pc:spChg chg="add del mod">
          <ac:chgData name="Marjokorpi, Kalle" userId="20486357-9ccc-4409-bc0b-ef60da3cad7d" providerId="ADAL" clId="{908CAFB5-4371-4E3B-8B39-74F6B4461CCB}" dt="2023-08-31T12:57:24.208" v="10716" actId="478"/>
          <ac:spMkLst>
            <pc:docMk/>
            <pc:sldMk cId="1268938546" sldId="298"/>
            <ac:spMk id="15" creationId="{CA9BCDC7-B553-827D-59BA-7AA60193D267}"/>
          </ac:spMkLst>
        </pc:spChg>
        <pc:spChg chg="mod topLvl">
          <ac:chgData name="Marjokorpi, Kalle" userId="20486357-9ccc-4409-bc0b-ef60da3cad7d" providerId="ADAL" clId="{908CAFB5-4371-4E3B-8B39-74F6B4461CCB}" dt="2023-09-11T05:40:28.629" v="21273" actId="165"/>
          <ac:spMkLst>
            <pc:docMk/>
            <pc:sldMk cId="1268938546" sldId="298"/>
            <ac:spMk id="16" creationId="{74840E4C-CA07-1D4B-5714-D371CE855FF1}"/>
          </ac:spMkLst>
        </pc:spChg>
        <pc:spChg chg="add mod">
          <ac:chgData name="Marjokorpi, Kalle" userId="20486357-9ccc-4409-bc0b-ef60da3cad7d" providerId="ADAL" clId="{908CAFB5-4371-4E3B-8B39-74F6B4461CCB}" dt="2023-09-05T07:05:44.040" v="20381" actId="20577"/>
          <ac:spMkLst>
            <pc:docMk/>
            <pc:sldMk cId="1268938546" sldId="298"/>
            <ac:spMk id="17" creationId="{65943D8A-3914-44A8-F9F9-DA7868C5EA8E}"/>
          </ac:spMkLst>
        </pc:spChg>
        <pc:spChg chg="mod">
          <ac:chgData name="Marjokorpi, Kalle" userId="20486357-9ccc-4409-bc0b-ef60da3cad7d" providerId="ADAL" clId="{908CAFB5-4371-4E3B-8B39-74F6B4461CCB}" dt="2023-09-05T07:09:12.401" v="20424" actId="1035"/>
          <ac:spMkLst>
            <pc:docMk/>
            <pc:sldMk cId="1268938546" sldId="298"/>
            <ac:spMk id="18" creationId="{AF948C59-660C-1154-CC8C-FEEBB526EA7A}"/>
          </ac:spMkLst>
        </pc:spChg>
        <pc:spChg chg="del mod">
          <ac:chgData name="Marjokorpi, Kalle" userId="20486357-9ccc-4409-bc0b-ef60da3cad7d" providerId="ADAL" clId="{908CAFB5-4371-4E3B-8B39-74F6B4461CCB}" dt="2023-09-11T05:39:55.896" v="21259" actId="478"/>
          <ac:spMkLst>
            <pc:docMk/>
            <pc:sldMk cId="1268938546" sldId="298"/>
            <ac:spMk id="19" creationId="{0F947E74-40BB-0145-45F7-2CD878233164}"/>
          </ac:spMkLst>
        </pc:spChg>
        <pc:spChg chg="mod">
          <ac:chgData name="Marjokorpi, Kalle" userId="20486357-9ccc-4409-bc0b-ef60da3cad7d" providerId="ADAL" clId="{908CAFB5-4371-4E3B-8B39-74F6B4461CCB}" dt="2023-09-05T07:09:33.469" v="20427" actId="164"/>
          <ac:spMkLst>
            <pc:docMk/>
            <pc:sldMk cId="1268938546" sldId="298"/>
            <ac:spMk id="20" creationId="{04BCE75C-F44C-1FB6-3EDD-5E0F3BB61A4A}"/>
          </ac:spMkLst>
        </pc:spChg>
        <pc:spChg chg="mod">
          <ac:chgData name="Marjokorpi, Kalle" userId="20486357-9ccc-4409-bc0b-ef60da3cad7d" providerId="ADAL" clId="{908CAFB5-4371-4E3B-8B39-74F6B4461CCB}" dt="2023-09-05T07:09:12.401" v="20424" actId="1035"/>
          <ac:spMkLst>
            <pc:docMk/>
            <pc:sldMk cId="1268938546" sldId="298"/>
            <ac:spMk id="21" creationId="{2DD1BEB6-021F-11A7-22CC-60643E0E2DE3}"/>
          </ac:spMkLst>
        </pc:spChg>
        <pc:spChg chg="del mod topLvl">
          <ac:chgData name="Marjokorpi, Kalle" userId="20486357-9ccc-4409-bc0b-ef60da3cad7d" providerId="ADAL" clId="{908CAFB5-4371-4E3B-8B39-74F6B4461CCB}" dt="2023-09-11T05:40:16.790" v="21268" actId="478"/>
          <ac:spMkLst>
            <pc:docMk/>
            <pc:sldMk cId="1268938546" sldId="298"/>
            <ac:spMk id="22" creationId="{2210965C-D9C4-E9DC-0159-298F7E84C05F}"/>
          </ac:spMkLst>
        </pc:spChg>
        <pc:spChg chg="add mod">
          <ac:chgData name="Marjokorpi, Kalle" userId="20486357-9ccc-4409-bc0b-ef60da3cad7d" providerId="ADAL" clId="{908CAFB5-4371-4E3B-8B39-74F6B4461CCB}" dt="2023-08-31T12:59:56.933" v="10742" actId="164"/>
          <ac:spMkLst>
            <pc:docMk/>
            <pc:sldMk cId="1268938546" sldId="298"/>
            <ac:spMk id="23" creationId="{77612824-96C8-B0B4-2A24-20BFD4CFF436}"/>
          </ac:spMkLst>
        </pc:spChg>
        <pc:spChg chg="add mod">
          <ac:chgData name="Marjokorpi, Kalle" userId="20486357-9ccc-4409-bc0b-ef60da3cad7d" providerId="ADAL" clId="{908CAFB5-4371-4E3B-8B39-74F6B4461CCB}" dt="2023-09-01T14:03:23.796" v="16137" actId="20577"/>
          <ac:spMkLst>
            <pc:docMk/>
            <pc:sldMk cId="1268938546" sldId="298"/>
            <ac:spMk id="25" creationId="{615F9717-65F8-1F09-8C47-BF47A04011E9}"/>
          </ac:spMkLst>
        </pc:spChg>
        <pc:spChg chg="add mod ord">
          <ac:chgData name="Marjokorpi, Kalle" userId="20486357-9ccc-4409-bc0b-ef60da3cad7d" providerId="ADAL" clId="{908CAFB5-4371-4E3B-8B39-74F6B4461CCB}" dt="2023-09-01T14:03:23.796" v="16137" actId="20577"/>
          <ac:spMkLst>
            <pc:docMk/>
            <pc:sldMk cId="1268938546" sldId="298"/>
            <ac:spMk id="26" creationId="{D453DB6B-1C61-AD1B-57A1-0B6D50FF604C}"/>
          </ac:spMkLst>
        </pc:spChg>
        <pc:spChg chg="add mod">
          <ac:chgData name="Marjokorpi, Kalle" userId="20486357-9ccc-4409-bc0b-ef60da3cad7d" providerId="ADAL" clId="{908CAFB5-4371-4E3B-8B39-74F6B4461CCB}" dt="2023-08-31T12:59:56.933" v="10742" actId="164"/>
          <ac:spMkLst>
            <pc:docMk/>
            <pc:sldMk cId="1268938546" sldId="298"/>
            <ac:spMk id="27" creationId="{BD8E5926-DE14-40CA-CBAC-22AE6B737891}"/>
          </ac:spMkLst>
        </pc:spChg>
        <pc:spChg chg="add mod">
          <ac:chgData name="Marjokorpi, Kalle" userId="20486357-9ccc-4409-bc0b-ef60da3cad7d" providerId="ADAL" clId="{908CAFB5-4371-4E3B-8B39-74F6B4461CCB}" dt="2023-08-31T12:59:56.933" v="10742" actId="164"/>
          <ac:spMkLst>
            <pc:docMk/>
            <pc:sldMk cId="1268938546" sldId="298"/>
            <ac:spMk id="28" creationId="{CAC9627D-DD98-E475-F0B1-E03588A2C94D}"/>
          </ac:spMkLst>
        </pc:spChg>
        <pc:spChg chg="add mod">
          <ac:chgData name="Marjokorpi, Kalle" userId="20486357-9ccc-4409-bc0b-ef60da3cad7d" providerId="ADAL" clId="{908CAFB5-4371-4E3B-8B39-74F6B4461CCB}" dt="2023-09-01T14:00:28.186" v="16043"/>
          <ac:spMkLst>
            <pc:docMk/>
            <pc:sldMk cId="1268938546" sldId="298"/>
            <ac:spMk id="32" creationId="{03A59BBC-2E8A-7AAA-5A83-F07BF141BA3B}"/>
          </ac:spMkLst>
        </pc:spChg>
        <pc:spChg chg="add del mod">
          <ac:chgData name="Marjokorpi, Kalle" userId="20486357-9ccc-4409-bc0b-ef60da3cad7d" providerId="ADAL" clId="{908CAFB5-4371-4E3B-8B39-74F6B4461CCB}" dt="2023-09-01T14:00:47.609" v="16063"/>
          <ac:spMkLst>
            <pc:docMk/>
            <pc:sldMk cId="1268938546" sldId="298"/>
            <ac:spMk id="34" creationId="{E2FF61E2-775C-B31B-4908-1BF123F629CB}"/>
          </ac:spMkLst>
        </pc:spChg>
        <pc:spChg chg="add mod">
          <ac:chgData name="Marjokorpi, Kalle" userId="20486357-9ccc-4409-bc0b-ef60da3cad7d" providerId="ADAL" clId="{908CAFB5-4371-4E3B-8B39-74F6B4461CCB}" dt="2023-09-11T05:06:28.646" v="20863" actId="20577"/>
          <ac:spMkLst>
            <pc:docMk/>
            <pc:sldMk cId="1268938546" sldId="298"/>
            <ac:spMk id="35" creationId="{7119A470-65E0-D330-1EA5-F25DBC050F35}"/>
          </ac:spMkLst>
        </pc:spChg>
        <pc:spChg chg="add mod">
          <ac:chgData name="Marjokorpi, Kalle" userId="20486357-9ccc-4409-bc0b-ef60da3cad7d" providerId="ADAL" clId="{908CAFB5-4371-4E3B-8B39-74F6B4461CCB}" dt="2023-09-01T14:03:03.101" v="16126" actId="164"/>
          <ac:spMkLst>
            <pc:docMk/>
            <pc:sldMk cId="1268938546" sldId="298"/>
            <ac:spMk id="36" creationId="{AC035D8F-4BE4-BCE6-9AFD-B76A354D79D7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39" creationId="{47B298FA-D3E7-22AF-D07E-B2C0740E7D52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0" creationId="{3A89F3D0-F12F-E013-B40E-B4C2FDD88F36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2" creationId="{9DB2DEAF-36DE-EAD5-F459-D578633BBF99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4" creationId="{9FD30E3E-853D-0DF1-F821-C2C61FA51D83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6" creationId="{0A7B5039-5D3B-85FE-7E00-4F58156371D5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48" creationId="{A9CD8281-DC84-88CB-09CD-9BF773967606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0" creationId="{F2C81EE8-6636-6C0E-6422-E49BB789422A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2" creationId="{BB7B46FF-A24E-415D-D32A-BD400749001D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4" creationId="{4A9EE55F-4AF2-8B8F-5799-3365E0F531E8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7" creationId="{BE1ADA1E-D3F5-E4BD-DD8D-3E2C2CBEEB28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59" creationId="{AA4754AB-DD7D-AF3C-A3EA-4168F235A781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61" creationId="{7DAC1D98-85E1-5B6F-B689-405B916A3C85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63" creationId="{35A35806-8AE9-5C80-8CCE-974807675E63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24" creationId="{3E96605A-8ADE-AD28-74BF-A64208D0FF51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27" creationId="{9E45006A-2A98-1423-BCE5-60481022E97B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29" creationId="{A2C69B72-79D1-1F1B-B8E0-4F09CD01F6B9}"/>
          </ac:spMkLst>
        </pc:spChg>
        <pc:spChg chg="mod">
          <ac:chgData name="Marjokorpi, Kalle" userId="20486357-9ccc-4409-bc0b-ef60da3cad7d" providerId="ADAL" clId="{908CAFB5-4371-4E3B-8B39-74F6B4461CCB}" dt="2023-09-11T05:39:24.876" v="21245"/>
          <ac:spMkLst>
            <pc:docMk/>
            <pc:sldMk cId="1268938546" sldId="298"/>
            <ac:spMk id="1031" creationId="{1F62B5BF-533D-68ED-2854-803D7A09D646}"/>
          </ac:spMkLst>
        </pc:spChg>
        <pc:spChg chg="mod ord topLvl">
          <ac:chgData name="Marjokorpi, Kalle" userId="20486357-9ccc-4409-bc0b-ef60da3cad7d" providerId="ADAL" clId="{908CAFB5-4371-4E3B-8B39-74F6B4461CCB}" dt="2023-09-11T05:40:08.321" v="21264" actId="14100"/>
          <ac:spMkLst>
            <pc:docMk/>
            <pc:sldMk cId="1268938546" sldId="298"/>
            <ac:spMk id="1040" creationId="{704AE291-49DA-C67E-8F5D-48DA0A4CAF60}"/>
          </ac:spMkLst>
        </pc:spChg>
        <pc:spChg chg="del mod">
          <ac:chgData name="Marjokorpi, Kalle" userId="20486357-9ccc-4409-bc0b-ef60da3cad7d" providerId="ADAL" clId="{908CAFB5-4371-4E3B-8B39-74F6B4461CCB}" dt="2023-09-11T05:39:43.771" v="21253" actId="478"/>
          <ac:spMkLst>
            <pc:docMk/>
            <pc:sldMk cId="1268938546" sldId="298"/>
            <ac:spMk id="1043" creationId="{82C74ECD-2B64-4A4F-FC00-6ED52CEC448E}"/>
          </ac:spMkLst>
        </pc:spChg>
        <pc:spChg chg="del mod">
          <ac:chgData name="Marjokorpi, Kalle" userId="20486357-9ccc-4409-bc0b-ef60da3cad7d" providerId="ADAL" clId="{908CAFB5-4371-4E3B-8B39-74F6B4461CCB}" dt="2023-09-11T05:39:38.755" v="21249" actId="478"/>
          <ac:spMkLst>
            <pc:docMk/>
            <pc:sldMk cId="1268938546" sldId="298"/>
            <ac:spMk id="1044" creationId="{52C1B256-F77F-34D4-CD8C-BBF1C915780D}"/>
          </ac:spMkLst>
        </pc:spChg>
        <pc:spChg chg="del mod">
          <ac:chgData name="Marjokorpi, Kalle" userId="20486357-9ccc-4409-bc0b-ef60da3cad7d" providerId="ADAL" clId="{908CAFB5-4371-4E3B-8B39-74F6B4461CCB}" dt="2023-09-11T05:39:42.351" v="21252" actId="478"/>
          <ac:spMkLst>
            <pc:docMk/>
            <pc:sldMk cId="1268938546" sldId="298"/>
            <ac:spMk id="1045" creationId="{708E3FC6-CF8D-B910-9C6B-914AC02DEEEB}"/>
          </ac:spMkLst>
        </pc:spChg>
        <pc:spChg chg="add mod ord">
          <ac:chgData name="Marjokorpi, Kalle" userId="20486357-9ccc-4409-bc0b-ef60da3cad7d" providerId="ADAL" clId="{908CAFB5-4371-4E3B-8B39-74F6B4461CCB}" dt="2023-09-11T05:40:25.714" v="21272" actId="1076"/>
          <ac:spMkLst>
            <pc:docMk/>
            <pc:sldMk cId="1268938546" sldId="298"/>
            <ac:spMk id="1046" creationId="{20825543-56F3-B1E2-E6CB-9F6014C37BCF}"/>
          </ac:spMkLst>
        </pc:spChg>
        <pc:spChg chg="add mod ord">
          <ac:chgData name="Marjokorpi, Kalle" userId="20486357-9ccc-4409-bc0b-ef60da3cad7d" providerId="ADAL" clId="{908CAFB5-4371-4E3B-8B39-74F6B4461CCB}" dt="2023-09-11T05:40:38.915" v="21278" actId="14100"/>
          <ac:spMkLst>
            <pc:docMk/>
            <pc:sldMk cId="1268938546" sldId="298"/>
            <ac:spMk id="1047" creationId="{D0732EE8-588B-76E0-C1F5-88C267AD3716}"/>
          </ac:spMkLst>
        </pc:spChg>
        <pc:grpChg chg="add del mod">
          <ac:chgData name="Marjokorpi, Kalle" userId="20486357-9ccc-4409-bc0b-ef60da3cad7d" providerId="ADAL" clId="{908CAFB5-4371-4E3B-8B39-74F6B4461CCB}" dt="2023-09-11T05:40:28.629" v="21273" actId="165"/>
          <ac:grpSpMkLst>
            <pc:docMk/>
            <pc:sldMk cId="1268938546" sldId="298"/>
            <ac:grpSpMk id="24" creationId="{9260C88F-945E-50D6-E9B0-C41E30E837F4}"/>
          </ac:grpSpMkLst>
        </pc:grpChg>
        <pc:grpChg chg="add del mod">
          <ac:chgData name="Marjokorpi, Kalle" userId="20486357-9ccc-4409-bc0b-ef60da3cad7d" providerId="ADAL" clId="{908CAFB5-4371-4E3B-8B39-74F6B4461CCB}" dt="2023-09-11T05:40:15.477" v="21267" actId="165"/>
          <ac:grpSpMkLst>
            <pc:docMk/>
            <pc:sldMk cId="1268938546" sldId="298"/>
            <ac:grpSpMk id="29" creationId="{1E315E00-845D-3EC7-DC91-B1F050210098}"/>
          </ac:grpSpMkLst>
        </pc:grpChg>
        <pc:grpChg chg="add mod">
          <ac:chgData name="Marjokorpi, Kalle" userId="20486357-9ccc-4409-bc0b-ef60da3cad7d" providerId="ADAL" clId="{908CAFB5-4371-4E3B-8B39-74F6B4461CCB}" dt="2023-09-01T14:03:23.796" v="16137" actId="20577"/>
          <ac:grpSpMkLst>
            <pc:docMk/>
            <pc:sldMk cId="1268938546" sldId="298"/>
            <ac:grpSpMk id="30" creationId="{093D0469-B8F2-C389-802C-6B5AD459765C}"/>
          </ac:grpSpMkLst>
        </pc:grpChg>
        <pc:grpChg chg="add mod">
          <ac:chgData name="Marjokorpi, Kalle" userId="20486357-9ccc-4409-bc0b-ef60da3cad7d" providerId="ADAL" clId="{908CAFB5-4371-4E3B-8B39-74F6B4461CCB}" dt="2023-09-01T14:03:03.101" v="16126" actId="164"/>
          <ac:grpSpMkLst>
            <pc:docMk/>
            <pc:sldMk cId="1268938546" sldId="298"/>
            <ac:grpSpMk id="31" creationId="{00E90E47-D659-0BA6-AF9D-64BE40EB11D9}"/>
          </ac:grpSpMkLst>
        </pc:grpChg>
        <pc:grpChg chg="add mod">
          <ac:chgData name="Marjokorpi, Kalle" userId="20486357-9ccc-4409-bc0b-ef60da3cad7d" providerId="ADAL" clId="{908CAFB5-4371-4E3B-8B39-74F6B4461CCB}" dt="2023-09-05T07:09:33.469" v="20427" actId="164"/>
          <ac:grpSpMkLst>
            <pc:docMk/>
            <pc:sldMk cId="1268938546" sldId="298"/>
            <ac:grpSpMk id="33" creationId="{E9883922-069A-9770-8DEF-6E9F4614EC75}"/>
          </ac:grpSpMkLst>
        </pc:grpChg>
        <pc:grpChg chg="add del mod">
          <ac:chgData name="Marjokorpi, Kalle" userId="20486357-9ccc-4409-bc0b-ef60da3cad7d" providerId="ADAL" clId="{908CAFB5-4371-4E3B-8B39-74F6B4461CCB}" dt="2023-09-11T05:39:27.446" v="21246"/>
          <ac:grpSpMkLst>
            <pc:docMk/>
            <pc:sldMk cId="1268938546" sldId="298"/>
            <ac:grpSpMk id="34" creationId="{F08668C8-41F0-5D49-EB70-427ECEF4E139}"/>
          </ac:grpSpMkLst>
        </pc:grpChg>
        <pc:grpChg chg="add mod">
          <ac:chgData name="Marjokorpi, Kalle" userId="20486357-9ccc-4409-bc0b-ef60da3cad7d" providerId="ADAL" clId="{908CAFB5-4371-4E3B-8B39-74F6B4461CCB}" dt="2023-09-01T14:03:03.101" v="16126" actId="164"/>
          <ac:grpSpMkLst>
            <pc:docMk/>
            <pc:sldMk cId="1268938546" sldId="298"/>
            <ac:grpSpMk id="37" creationId="{578E0FF1-6FCC-F79C-F518-2B50F00240BB}"/>
          </ac:grpSpMkLst>
        </pc:grpChg>
        <pc:grpChg chg="add mod">
          <ac:chgData name="Marjokorpi, Kalle" userId="20486357-9ccc-4409-bc0b-ef60da3cad7d" providerId="ADAL" clId="{908CAFB5-4371-4E3B-8B39-74F6B4461CCB}" dt="2023-09-01T14:03:23.796" v="16137" actId="20577"/>
          <ac:grpSpMkLst>
            <pc:docMk/>
            <pc:sldMk cId="1268938546" sldId="298"/>
            <ac:grpSpMk id="38" creationId="{EA4500FE-26DA-CE24-5F1C-AD636CE2FF14}"/>
          </ac:grpSpMkLst>
        </pc:grpChg>
        <pc:grpChg chg="mod">
          <ac:chgData name="Marjokorpi, Kalle" userId="20486357-9ccc-4409-bc0b-ef60da3cad7d" providerId="ADAL" clId="{908CAFB5-4371-4E3B-8B39-74F6B4461CCB}" dt="2023-09-11T05:39:24.876" v="21245"/>
          <ac:grpSpMkLst>
            <pc:docMk/>
            <pc:sldMk cId="1268938546" sldId="298"/>
            <ac:grpSpMk id="55" creationId="{F01D148C-C284-1D39-83AF-598BF5D29E7D}"/>
          </ac:grpSpMkLst>
        </pc:grpChg>
        <pc:grpChg chg="add del mod">
          <ac:chgData name="Marjokorpi, Kalle" userId="20486357-9ccc-4409-bc0b-ef60da3cad7d" providerId="ADAL" clId="{908CAFB5-4371-4E3B-8B39-74F6B4461CCB}" dt="2023-09-11T05:39:45.023" v="21254" actId="478"/>
          <ac:grpSpMkLst>
            <pc:docMk/>
            <pc:sldMk cId="1268938546" sldId="298"/>
            <ac:grpSpMk id="1039" creationId="{9BCD967A-FE89-05E3-DA76-F33201F30853}"/>
          </ac:grpSpMkLst>
        </pc:grpChg>
        <pc:graphicFrameChg chg="add del mod modGraphic">
          <ac:chgData name="Marjokorpi, Kalle" userId="20486357-9ccc-4409-bc0b-ef60da3cad7d" providerId="ADAL" clId="{908CAFB5-4371-4E3B-8B39-74F6B4461CCB}" dt="2023-08-31T12:56:59.487" v="10705" actId="478"/>
          <ac:graphicFrameMkLst>
            <pc:docMk/>
            <pc:sldMk cId="1268938546" sldId="298"/>
            <ac:graphicFrameMk id="24" creationId="{59CEBB9C-C7F4-056D-3EBC-71F11267F813}"/>
          </ac:graphicFrameMkLst>
        </pc:graphicFrameChg>
        <pc:picChg chg="add del mod">
          <ac:chgData name="Marjokorpi, Kalle" userId="20486357-9ccc-4409-bc0b-ef60da3cad7d" providerId="ADAL" clId="{908CAFB5-4371-4E3B-8B39-74F6B4461CCB}" dt="2023-08-29T09:54:31.194" v="10352"/>
          <ac:picMkLst>
            <pc:docMk/>
            <pc:sldMk cId="1268938546" sldId="298"/>
            <ac:picMk id="12" creationId="{2C9A53CC-B926-0BB4-8E9B-47A1D180181D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13" creationId="{1A44E089-BB6B-806F-2E8C-079D53E567D7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14" creationId="{492B93FE-0CCC-08D9-5154-4614CE9E00BC}"/>
          </ac:picMkLst>
        </pc:picChg>
        <pc:picChg chg="add mod topLvl">
          <ac:chgData name="Marjokorpi, Kalle" userId="20486357-9ccc-4409-bc0b-ef60da3cad7d" providerId="ADAL" clId="{908CAFB5-4371-4E3B-8B39-74F6B4461CCB}" dt="2023-09-11T05:40:15.477" v="21267" actId="165"/>
          <ac:picMkLst>
            <pc:docMk/>
            <pc:sldMk cId="1268938546" sldId="298"/>
            <ac:picMk id="15" creationId="{E569A27B-ED60-CEA4-3E54-BE98E43B33AA}"/>
          </ac:picMkLst>
        </pc:picChg>
        <pc:picChg chg="del mod">
          <ac:chgData name="Marjokorpi, Kalle" userId="20486357-9ccc-4409-bc0b-ef60da3cad7d" providerId="ADAL" clId="{908CAFB5-4371-4E3B-8B39-74F6B4461CCB}" dt="2023-09-01T13:55:34.417" v="15994" actId="478"/>
          <ac:picMkLst>
            <pc:docMk/>
            <pc:sldMk cId="1268938546" sldId="298"/>
            <ac:picMk id="29" creationId="{F551E885-2434-2BDC-29E3-8CA37DE74024}"/>
          </ac:picMkLst>
        </pc:picChg>
        <pc:picChg chg="add del mod">
          <ac:chgData name="Marjokorpi, Kalle" userId="20486357-9ccc-4409-bc0b-ef60da3cad7d" providerId="ADAL" clId="{908CAFB5-4371-4E3B-8B39-74F6B4461CCB}" dt="2023-09-01T14:00:08.143" v="16040" actId="478"/>
          <ac:picMkLst>
            <pc:docMk/>
            <pc:sldMk cId="1268938546" sldId="298"/>
            <ac:picMk id="33" creationId="{241E750E-8E94-FD91-1D48-869D43A3ABEF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1" creationId="{034E0337-5B55-9D72-3DA4-C2482C7DC09A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3" creationId="{821E8789-6ED6-A38A-C054-C53BFB7DE89C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5" creationId="{B8CEA264-3FAE-C11B-F1F2-E4A45162E04B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7" creationId="{B1F78DB4-C111-72C0-86FD-E81F977E620D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49" creationId="{1D2E6825-E911-AED3-92B2-CA5B3AE7E0F1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1" creationId="{A703694E-591D-B1B6-33EE-0335CE45EF56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3" creationId="{83E1CFA7-2218-3816-E870-9C2C9FD4AFA7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6" creationId="{BE4D8D4F-42B4-A5BB-6EC6-1051E092788C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58" creationId="{E5C09103-7107-33B2-0272-39E00E392253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60" creationId="{0D6859B4-FD82-2159-969E-3D3863EA3EB5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62" creationId="{8D99BC9E-31D4-82FC-E2F7-2EE5D9A3177B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25" creationId="{F6932360-E619-5EF7-05CA-F3620C6573E3}"/>
          </ac:picMkLst>
        </pc:picChg>
        <pc:picChg chg="del">
          <ac:chgData name="Marjokorpi, Kalle" userId="20486357-9ccc-4409-bc0b-ef60da3cad7d" providerId="ADAL" clId="{908CAFB5-4371-4E3B-8B39-74F6B4461CCB}" dt="2023-08-29T09:54:16.283" v="10347" actId="478"/>
          <ac:picMkLst>
            <pc:docMk/>
            <pc:sldMk cId="1268938546" sldId="298"/>
            <ac:picMk id="1026" creationId="{A8B27E2B-AFBF-BDD3-CF6F-0D62FCB492B4}"/>
          </ac:picMkLst>
        </pc:picChg>
        <pc:picChg chg="add 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1026" creationId="{D39BBC82-93BE-7B00-7C96-A13117C88DF5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28" creationId="{38DF335C-DA1A-CA89-4D67-777F6B58C7AC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0" creationId="{283BA1EC-7817-6C68-9C1A-2AA4C10134D0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2" creationId="{8D614425-6D60-10B0-413C-F4AE00A174A4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3" creationId="{A43E8DB9-29BB-669C-57D1-377C16484F12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4" creationId="{6C97C1E9-D75A-AB06-61D0-980D2246AF13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5" creationId="{3CED7A3E-5245-C29B-08E4-517C4276B85D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6" creationId="{C308BD4C-B09B-FB29-2B5D-3DFD6507D100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7" creationId="{A6BA6620-F004-6269-81D0-A9760C149E37}"/>
          </ac:picMkLst>
        </pc:picChg>
        <pc:picChg chg="mod">
          <ac:chgData name="Marjokorpi, Kalle" userId="20486357-9ccc-4409-bc0b-ef60da3cad7d" providerId="ADAL" clId="{908CAFB5-4371-4E3B-8B39-74F6B4461CCB}" dt="2023-09-11T05:39:24.876" v="21245"/>
          <ac:picMkLst>
            <pc:docMk/>
            <pc:sldMk cId="1268938546" sldId="298"/>
            <ac:picMk id="1038" creationId="{80F17672-423E-BF4E-9D34-D0DFCA6817E4}"/>
          </ac:picMkLst>
        </pc:picChg>
        <pc:picChg chg="del mod">
          <ac:chgData name="Marjokorpi, Kalle" userId="20486357-9ccc-4409-bc0b-ef60da3cad7d" providerId="ADAL" clId="{908CAFB5-4371-4E3B-8B39-74F6B4461CCB}" dt="2023-09-11T05:39:37.242" v="21248" actId="478"/>
          <ac:picMkLst>
            <pc:docMk/>
            <pc:sldMk cId="1268938546" sldId="298"/>
            <ac:picMk id="1041" creationId="{DED47E13-DA39-CE53-4E87-1072F041B2E7}"/>
          </ac:picMkLst>
        </pc:picChg>
        <pc:picChg chg="del mod topLvl">
          <ac:chgData name="Marjokorpi, Kalle" userId="20486357-9ccc-4409-bc0b-ef60da3cad7d" providerId="ADAL" clId="{908CAFB5-4371-4E3B-8B39-74F6B4461CCB}" dt="2023-09-11T05:39:45.023" v="21254" actId="478"/>
          <ac:picMkLst>
            <pc:docMk/>
            <pc:sldMk cId="1268938546" sldId="298"/>
            <ac:picMk id="1042" creationId="{636F778D-7057-281F-14FC-AFF2584DE251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2050" creationId="{D2D5E31C-234C-4250-8117-54D7FFE2636D}"/>
          </ac:picMkLst>
        </pc:picChg>
        <pc:picChg chg="mod">
          <ac:chgData name="Marjokorpi, Kalle" userId="20486357-9ccc-4409-bc0b-ef60da3cad7d" providerId="ADAL" clId="{908CAFB5-4371-4E3B-8B39-74F6B4461CCB}" dt="2023-09-05T07:09:33.469" v="20427" actId="164"/>
          <ac:picMkLst>
            <pc:docMk/>
            <pc:sldMk cId="1268938546" sldId="298"/>
            <ac:picMk id="2054" creationId="{C43EA277-6790-4B52-B91F-6A34DBAF8D8E}"/>
          </ac:picMkLst>
        </pc:picChg>
        <pc:picChg chg="mod topLvl">
          <ac:chgData name="Marjokorpi, Kalle" userId="20486357-9ccc-4409-bc0b-ef60da3cad7d" providerId="ADAL" clId="{908CAFB5-4371-4E3B-8B39-74F6B4461CCB}" dt="2023-09-11T05:40:28.629" v="21273" actId="165"/>
          <ac:picMkLst>
            <pc:docMk/>
            <pc:sldMk cId="1268938546" sldId="298"/>
            <ac:picMk id="3074" creationId="{30D40C11-9D9A-6BDE-0B46-B84977C4F51A}"/>
          </ac:picMkLst>
        </pc:picChg>
      </pc:sldChg>
      <pc:sldChg chg="addSp delSp modSp add del mod modAnim">
        <pc:chgData name="Marjokorpi, Kalle" userId="20486357-9ccc-4409-bc0b-ef60da3cad7d" providerId="ADAL" clId="{908CAFB5-4371-4E3B-8B39-74F6B4461CCB}" dt="2023-09-01T10:13:48.359" v="11599" actId="47"/>
        <pc:sldMkLst>
          <pc:docMk/>
          <pc:sldMk cId="1607444110" sldId="299"/>
        </pc:sldMkLst>
        <pc:spChg chg="mod">
          <ac:chgData name="Marjokorpi, Kalle" userId="20486357-9ccc-4409-bc0b-ef60da3cad7d" providerId="ADAL" clId="{908CAFB5-4371-4E3B-8B39-74F6B4461CCB}" dt="2023-08-31T13:20:52.203" v="11110" actId="1076"/>
          <ac:spMkLst>
            <pc:docMk/>
            <pc:sldMk cId="1607444110" sldId="299"/>
            <ac:spMk id="2" creationId="{BC22FA5E-43B7-2CFA-43B2-008F4D662AFC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3" creationId="{1BE8D0F8-F1CE-3764-EE75-392002758AC8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0" creationId="{DFFFCBB9-DE81-F948-354B-529F3E4854DB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1" creationId="{7EF73BDF-CBF2-E194-AD5A-F7F8B5D5F669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2" creationId="{702063DC-BBB8-5991-9F9D-86C2D37D29F6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13" creationId="{586A91C0-4B5F-F8C1-E663-34381E97B7AE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6" creationId="{BF98EFFB-F216-F443-7C7A-C8DA9F447F27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18" creationId="{0AD06A12-693F-6D91-A44E-0643828633EF}"/>
          </ac:spMkLst>
        </pc:spChg>
        <pc:spChg chg="add mod">
          <ac:chgData name="Marjokorpi, Kalle" userId="20486357-9ccc-4409-bc0b-ef60da3cad7d" providerId="ADAL" clId="{908CAFB5-4371-4E3B-8B39-74F6B4461CCB}" dt="2023-08-31T13:20:31.133" v="11101" actId="1076"/>
          <ac:spMkLst>
            <pc:docMk/>
            <pc:sldMk cId="1607444110" sldId="299"/>
            <ac:spMk id="20" creationId="{AD0B45F1-585D-FB33-4F26-C072915A99A4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1" creationId="{069F211C-17E3-9B78-EA0C-E4219F8E6D21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2" creationId="{E8868BE6-3DCB-64ED-D8FD-89B27B7676DF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3" creationId="{89E321FD-358B-91F9-A5EA-0FD6ECAD9DD5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4" creationId="{AC5C46F6-CF20-E800-A872-77B88964248B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25" creationId="{3897EE0E-3AFD-994C-13E6-67DF3BC7034D}"/>
          </ac:spMkLst>
        </pc:spChg>
        <pc:spChg chg="add del mod">
          <ac:chgData name="Marjokorpi, Kalle" userId="20486357-9ccc-4409-bc0b-ef60da3cad7d" providerId="ADAL" clId="{908CAFB5-4371-4E3B-8B39-74F6B4461CCB}" dt="2023-08-31T13:19:24.883" v="11078" actId="478"/>
          <ac:spMkLst>
            <pc:docMk/>
            <pc:sldMk cId="1607444110" sldId="299"/>
            <ac:spMk id="27" creationId="{9EA91B29-7B40-0172-19E9-BEC45534822B}"/>
          </ac:spMkLst>
        </pc:spChg>
        <pc:spChg chg="add mo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28" creationId="{05215DB9-D486-A779-9447-5B704BD05D95}"/>
          </ac:spMkLst>
        </pc:spChg>
        <pc:spChg chg="add mo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30" creationId="{706F34F5-3742-5655-5C0C-7EAB7CE7F68A}"/>
          </ac:spMkLst>
        </pc:spChg>
        <pc:spChg chg="add mo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32" creationId="{67316182-181B-EF94-BCA4-B349B7637BAA}"/>
          </ac:spMkLst>
        </pc:spChg>
        <pc:spChg chg="add mod">
          <ac:chgData name="Marjokorpi, Kalle" userId="20486357-9ccc-4409-bc0b-ef60da3cad7d" providerId="ADAL" clId="{908CAFB5-4371-4E3B-8B39-74F6B4461CCB}" dt="2023-08-31T13:22:56.461" v="11139" actId="1076"/>
          <ac:spMkLst>
            <pc:docMk/>
            <pc:sldMk cId="1607444110" sldId="299"/>
            <ac:spMk id="34" creationId="{FFFF112C-858F-A714-7222-E6E6AC2DBED7}"/>
          </ac:spMkLst>
        </pc:spChg>
        <pc:spChg chg="add mod">
          <ac:chgData name="Marjokorpi, Kalle" userId="20486357-9ccc-4409-bc0b-ef60da3cad7d" providerId="ADAL" clId="{908CAFB5-4371-4E3B-8B39-74F6B4461CCB}" dt="2023-08-31T13:24:18.974" v="11152" actId="1076"/>
          <ac:spMkLst>
            <pc:docMk/>
            <pc:sldMk cId="1607444110" sldId="299"/>
            <ac:spMk id="36" creationId="{9FD8982C-4D18-FBEC-48F0-73B4484271EC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37" creationId="{361A8DF5-D121-BB06-1097-C72E65695F08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38" creationId="{2BEC4EF9-81FA-A236-2B70-76BC8630E5F4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39" creationId="{834C8CEB-04B6-429B-F353-56E9E2F525A1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40" creationId="{DB59817A-C7B6-65D7-C74B-B34000C0D9D4}"/>
          </ac:spMkLst>
        </pc:spChg>
        <pc:spChg chg="add mod">
          <ac:chgData name="Marjokorpi, Kalle" userId="20486357-9ccc-4409-bc0b-ef60da3cad7d" providerId="ADAL" clId="{908CAFB5-4371-4E3B-8B39-74F6B4461CCB}" dt="2023-08-31T13:24:25.426" v="11154" actId="1076"/>
          <ac:spMkLst>
            <pc:docMk/>
            <pc:sldMk cId="1607444110" sldId="299"/>
            <ac:spMk id="42" creationId="{7C7F7D0C-0843-14B9-B524-3E40CC7C408D}"/>
          </ac:spMkLst>
        </pc:spChg>
        <pc:spChg chg="mod">
          <ac:chgData name="Marjokorpi, Kalle" userId="20486357-9ccc-4409-bc0b-ef60da3cad7d" providerId="ADAL" clId="{908CAFB5-4371-4E3B-8B39-74F6B4461CCB}" dt="2023-08-31T13:15:52.441" v="11044" actId="1076"/>
          <ac:spMkLst>
            <pc:docMk/>
            <pc:sldMk cId="1607444110" sldId="299"/>
            <ac:spMk id="47" creationId="{2473353C-2C62-24B2-4C08-882A1AE8742E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49" creationId="{265BA537-7364-ADA9-1081-22561139EF94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51" creationId="{75C47BA6-23AC-2F98-527A-6F4F08C80DD2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53" creationId="{BB766054-E71C-F6DE-32E4-6A5879823A8C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1026" creationId="{7984E3EE-70B4-50AB-3D9D-C903C8C711CC}"/>
          </ac:spMkLst>
        </pc:spChg>
        <pc:spChg chg="add mo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1027" creationId="{801B42A7-8A5D-FBFE-55C4-33D0AEB80BF1}"/>
          </ac:spMkLst>
        </pc:spChg>
        <pc:spChg chg="add mod ord">
          <ac:chgData name="Marjokorpi, Kalle" userId="20486357-9ccc-4409-bc0b-ef60da3cad7d" providerId="ADAL" clId="{908CAFB5-4371-4E3B-8B39-74F6B4461CCB}" dt="2023-08-31T13:24:02.685" v="11150" actId="1076"/>
          <ac:spMkLst>
            <pc:docMk/>
            <pc:sldMk cId="1607444110" sldId="299"/>
            <ac:spMk id="1028" creationId="{46A37118-556A-6A58-7BB1-3CB9762A23AD}"/>
          </ac:spMkLst>
        </pc:spChg>
        <pc:spChg chg="add mod ord">
          <ac:chgData name="Marjokorpi, Kalle" userId="20486357-9ccc-4409-bc0b-ef60da3cad7d" providerId="ADAL" clId="{908CAFB5-4371-4E3B-8B39-74F6B4461CCB}" dt="2023-08-31T13:20:46.278" v="11108" actId="1036"/>
          <ac:spMkLst>
            <pc:docMk/>
            <pc:sldMk cId="1607444110" sldId="299"/>
            <ac:spMk id="1029" creationId="{EB715B29-CC7A-484A-B090-5F8B384B9366}"/>
          </ac:spMkLst>
        </pc:spChg>
        <pc:spChg chg="add mod">
          <ac:chgData name="Marjokorpi, Kalle" userId="20486357-9ccc-4409-bc0b-ef60da3cad7d" providerId="ADAL" clId="{908CAFB5-4371-4E3B-8B39-74F6B4461CCB}" dt="2023-08-31T13:23:30.704" v="11145" actId="1076"/>
          <ac:spMkLst>
            <pc:docMk/>
            <pc:sldMk cId="1607444110" sldId="299"/>
            <ac:spMk id="1033" creationId="{DCF5DB79-C388-03C3-EC5E-43C9123DC42C}"/>
          </ac:spMkLst>
        </pc:spChg>
        <pc:spChg chg="add mod">
          <ac:chgData name="Marjokorpi, Kalle" userId="20486357-9ccc-4409-bc0b-ef60da3cad7d" providerId="ADAL" clId="{908CAFB5-4371-4E3B-8B39-74F6B4461CCB}" dt="2023-08-31T13:23:37.620" v="11147" actId="1076"/>
          <ac:spMkLst>
            <pc:docMk/>
            <pc:sldMk cId="1607444110" sldId="299"/>
            <ac:spMk id="1037" creationId="{EAF30915-26D0-A42A-125F-3E06E4DB56D5}"/>
          </ac:spMkLst>
        </pc:spChg>
        <pc:spChg chg="add mod ord">
          <ac:chgData name="Marjokorpi, Kalle" userId="20486357-9ccc-4409-bc0b-ef60da3cad7d" providerId="ADAL" clId="{908CAFB5-4371-4E3B-8B39-74F6B4461CCB}" dt="2023-08-31T13:23:27.004" v="11144" actId="167"/>
          <ac:spMkLst>
            <pc:docMk/>
            <pc:sldMk cId="1607444110" sldId="299"/>
            <ac:spMk id="1038" creationId="{627604FA-F575-1BF8-F5F6-6E7C301F1F73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40" creationId="{881FA8A6-A17F-6377-3E27-D8CD28CAB053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44" creationId="{C5AB9AA5-A34A-90F8-D8B0-0C66E3FCBDAE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54" creationId="{6D6E22DA-0984-9482-A03A-FFCDF99AC504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56" creationId="{71FB6E7D-AD58-A5EC-37F4-80B48F97C4F0}"/>
          </ac:spMkLst>
        </pc:spChg>
        <pc:spChg chg="add mod">
          <ac:chgData name="Marjokorpi, Kalle" userId="20486357-9ccc-4409-bc0b-ef60da3cad7d" providerId="ADAL" clId="{908CAFB5-4371-4E3B-8B39-74F6B4461CCB}" dt="2023-08-31T13:23:53.866" v="11149" actId="1076"/>
          <ac:spMkLst>
            <pc:docMk/>
            <pc:sldMk cId="1607444110" sldId="299"/>
            <ac:spMk id="1058" creationId="{1537F955-11E1-9C55-C4C8-1CDCBFF1C690}"/>
          </ac:spMkLst>
        </pc:spChg>
        <pc:grpChg chg="del mod">
          <ac:chgData name="Marjokorpi, Kalle" userId="20486357-9ccc-4409-bc0b-ef60da3cad7d" providerId="ADAL" clId="{908CAFB5-4371-4E3B-8B39-74F6B4461CCB}" dt="2023-08-31T13:16:29.812" v="11052" actId="478"/>
          <ac:grpSpMkLst>
            <pc:docMk/>
            <pc:sldMk cId="1607444110" sldId="299"/>
            <ac:grpSpMk id="1083" creationId="{E86C326B-24C9-89D3-822A-99F415D2771B}"/>
          </ac:grpSpMkLst>
        </pc:grpChg>
        <pc:grpChg chg="del">
          <ac:chgData name="Marjokorpi, Kalle" userId="20486357-9ccc-4409-bc0b-ef60da3cad7d" providerId="ADAL" clId="{908CAFB5-4371-4E3B-8B39-74F6B4461CCB}" dt="2023-08-31T13:10:01.199" v="10932" actId="478"/>
          <ac:grpSpMkLst>
            <pc:docMk/>
            <pc:sldMk cId="1607444110" sldId="299"/>
            <ac:grpSpMk id="1084" creationId="{832A7F5A-618D-1C29-EB2B-5BCD8053DBD6}"/>
          </ac:grpSpMkLst>
        </pc:grp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4" creationId="{2C860E93-FD6A-B3CD-4A88-C07E71AD410D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5" creationId="{13658A51-EAD8-7944-BE58-4FCC6F79C3B6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7" creationId="{79F9C41A-0BCE-F3E4-C6FB-99B4ED61C780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19" creationId="{6F7E6F5D-0603-CD10-347F-8642C8994A27}"/>
          </ac:picMkLst>
        </pc:picChg>
        <pc:picChg chg="add mod">
          <ac:chgData name="Marjokorpi, Kalle" userId="20486357-9ccc-4409-bc0b-ef60da3cad7d" providerId="ADAL" clId="{908CAFB5-4371-4E3B-8B39-74F6B4461CCB}" dt="2023-08-31T13:20:31.133" v="11101" actId="1076"/>
          <ac:picMkLst>
            <pc:docMk/>
            <pc:sldMk cId="1607444110" sldId="299"/>
            <ac:picMk id="26" creationId="{53CCCE48-DFF7-1920-8FF1-C90E3DF48CB5}"/>
          </ac:picMkLst>
        </pc:picChg>
        <pc:picChg chg="add mod">
          <ac:chgData name="Marjokorpi, Kalle" userId="20486357-9ccc-4409-bc0b-ef60da3cad7d" providerId="ADAL" clId="{908CAFB5-4371-4E3B-8B39-74F6B4461CCB}" dt="2023-08-31T13:20:46.278" v="11108" actId="1036"/>
          <ac:picMkLst>
            <pc:docMk/>
            <pc:sldMk cId="1607444110" sldId="299"/>
            <ac:picMk id="29" creationId="{EB471EC0-BE6A-8E4D-3856-44643C38B0B4}"/>
          </ac:picMkLst>
        </pc:picChg>
        <pc:picChg chg="add mod">
          <ac:chgData name="Marjokorpi, Kalle" userId="20486357-9ccc-4409-bc0b-ef60da3cad7d" providerId="ADAL" clId="{908CAFB5-4371-4E3B-8B39-74F6B4461CCB}" dt="2023-08-31T13:20:46.278" v="11108" actId="1036"/>
          <ac:picMkLst>
            <pc:docMk/>
            <pc:sldMk cId="1607444110" sldId="299"/>
            <ac:picMk id="31" creationId="{9F51D6F2-A8BB-AF41-9473-E28C8C919BFE}"/>
          </ac:picMkLst>
        </pc:picChg>
        <pc:picChg chg="add mod">
          <ac:chgData name="Marjokorpi, Kalle" userId="20486357-9ccc-4409-bc0b-ef60da3cad7d" providerId="ADAL" clId="{908CAFB5-4371-4E3B-8B39-74F6B4461CCB}" dt="2023-08-31T13:24:16.268" v="11151" actId="1076"/>
          <ac:picMkLst>
            <pc:docMk/>
            <pc:sldMk cId="1607444110" sldId="299"/>
            <ac:picMk id="35" creationId="{3C1B5E06-A852-54B5-303C-D4A20E4B1F93}"/>
          </ac:picMkLst>
        </pc:picChg>
        <pc:picChg chg="add mod">
          <ac:chgData name="Marjokorpi, Kalle" userId="20486357-9ccc-4409-bc0b-ef60da3cad7d" providerId="ADAL" clId="{908CAFB5-4371-4E3B-8B39-74F6B4461CCB}" dt="2023-08-31T13:24:21.548" v="11153" actId="1076"/>
          <ac:picMkLst>
            <pc:docMk/>
            <pc:sldMk cId="1607444110" sldId="299"/>
            <ac:picMk id="41" creationId="{D8BE2645-D44F-0E93-37F1-0F7FEB2BE04E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43" creationId="{40734335-73F5-C69E-9530-3EDB49D37A66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45" creationId="{A3322E10-8959-F9A0-91E9-7D61344E975A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50" creationId="{EC1870E8-B51B-9652-30F1-9372F2B01005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52" creationId="{4928B875-40A9-73A5-3B68-350FAE3A2B5D}"/>
          </ac:picMkLst>
        </pc:picChg>
        <pc:picChg chg="add mod">
          <ac:chgData name="Marjokorpi, Kalle" userId="20486357-9ccc-4409-bc0b-ef60da3cad7d" providerId="ADAL" clId="{908CAFB5-4371-4E3B-8B39-74F6B4461CCB}" dt="2023-08-31T13:24:02.685" v="11150" actId="1076"/>
          <ac:picMkLst>
            <pc:docMk/>
            <pc:sldMk cId="1607444110" sldId="299"/>
            <ac:picMk id="54" creationId="{AE781A0E-52E9-827D-02D2-669DB6871B3B}"/>
          </ac:picMkLst>
        </pc:picChg>
        <pc:picChg chg="add mod">
          <ac:chgData name="Marjokorpi, Kalle" userId="20486357-9ccc-4409-bc0b-ef60da3cad7d" providerId="ADAL" clId="{908CAFB5-4371-4E3B-8B39-74F6B4461CCB}" dt="2023-08-31T13:23:30.704" v="11145" actId="1076"/>
          <ac:picMkLst>
            <pc:docMk/>
            <pc:sldMk cId="1607444110" sldId="299"/>
            <ac:picMk id="1030" creationId="{22FFBDDF-815B-ABEE-F55E-D4A1326D644F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1031" creationId="{9F317033-1953-EF20-DB50-D84CA7838C18}"/>
          </ac:picMkLst>
        </pc:picChg>
        <pc:picChg chg="add mod">
          <ac:chgData name="Marjokorpi, Kalle" userId="20486357-9ccc-4409-bc0b-ef60da3cad7d" providerId="ADAL" clId="{908CAFB5-4371-4E3B-8B39-74F6B4461CCB}" dt="2023-08-31T13:23:34.463" v="11146" actId="1076"/>
          <ac:picMkLst>
            <pc:docMk/>
            <pc:sldMk cId="1607444110" sldId="299"/>
            <ac:picMk id="1036" creationId="{40D58321-146B-F081-EE3F-46E0E0A9D5DE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39" creationId="{E6147361-E242-8BD6-EE2A-4C44D3730D07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43" creationId="{0025FBF1-8193-DFE9-756A-214A87A26F92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53" creationId="{32F14304-A729-9521-166A-5DCD6F4C9804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55" creationId="{6563A137-83EA-0737-1EF6-0CA0354F06F8}"/>
          </ac:picMkLst>
        </pc:picChg>
        <pc:picChg chg="add mod">
          <ac:chgData name="Marjokorpi, Kalle" userId="20486357-9ccc-4409-bc0b-ef60da3cad7d" providerId="ADAL" clId="{908CAFB5-4371-4E3B-8B39-74F6B4461CCB}" dt="2023-08-31T13:23:53.866" v="11149" actId="1076"/>
          <ac:picMkLst>
            <pc:docMk/>
            <pc:sldMk cId="1607444110" sldId="299"/>
            <ac:picMk id="1057" creationId="{FF55C1CB-CC15-40F0-2F58-5A11CEA973A8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2" creationId="{45440FCA-1A1F-CE18-9F4E-FCC5244F118B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4" creationId="{7E166490-DFE6-8583-E3E8-4709C157C6C0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6" creationId="{87635F6E-81ED-693B-4F19-DE47D3E1234A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58" creationId="{BF2CEB73-6D8B-E2B3-2DC3-BF56DCC9EDC9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60" creationId="{0D0FC929-BF1E-5CEF-DCB6-A06C0A08EBC5}"/>
          </ac:picMkLst>
        </pc:picChg>
        <pc:picChg chg="mod">
          <ac:chgData name="Marjokorpi, Kalle" userId="20486357-9ccc-4409-bc0b-ef60da3cad7d" providerId="ADAL" clId="{908CAFB5-4371-4E3B-8B39-74F6B4461CCB}" dt="2023-08-31T13:15:52.441" v="11044" actId="1076"/>
          <ac:picMkLst>
            <pc:docMk/>
            <pc:sldMk cId="1607444110" sldId="299"/>
            <ac:picMk id="2062" creationId="{02D01AC4-21A3-EBBE-3F3C-C7B8B7632E90}"/>
          </ac:picMkLst>
        </pc:picChg>
      </pc:sldChg>
      <pc:sldChg chg="addSp delSp modSp add del mod">
        <pc:chgData name="Marjokorpi, Kalle" userId="20486357-9ccc-4409-bc0b-ef60da3cad7d" providerId="ADAL" clId="{908CAFB5-4371-4E3B-8B39-74F6B4461CCB}" dt="2023-08-31T12:38:54.791" v="10440" actId="47"/>
        <pc:sldMkLst>
          <pc:docMk/>
          <pc:sldMk cId="2877903634" sldId="299"/>
        </pc:sldMkLst>
        <pc:spChg chg="add del mod">
          <ac:chgData name="Marjokorpi, Kalle" userId="20486357-9ccc-4409-bc0b-ef60da3cad7d" providerId="ADAL" clId="{908CAFB5-4371-4E3B-8B39-74F6B4461CCB}" dt="2023-08-31T12:35:13.946" v="10439" actId="22"/>
          <ac:spMkLst>
            <pc:docMk/>
            <pc:sldMk cId="2877903634" sldId="299"/>
            <ac:spMk id="3" creationId="{68650DD0-1AAB-D9A3-AB55-1BFDD41ABE30}"/>
          </ac:spMkLst>
        </pc:spChg>
        <pc:picChg chg="add mod ord modCrop">
          <ac:chgData name="Marjokorpi, Kalle" userId="20486357-9ccc-4409-bc0b-ef60da3cad7d" providerId="ADAL" clId="{908CAFB5-4371-4E3B-8B39-74F6B4461CCB}" dt="2023-08-31T12:35:13.946" v="10439" actId="22"/>
          <ac:picMkLst>
            <pc:docMk/>
            <pc:sldMk cId="2877903634" sldId="299"/>
            <ac:picMk id="9" creationId="{3CC238C1-908F-A78A-4917-312D6E18C1E5}"/>
          </ac:picMkLst>
        </pc:picChg>
        <pc:picChg chg="del">
          <ac:chgData name="Marjokorpi, Kalle" userId="20486357-9ccc-4409-bc0b-ef60da3cad7d" providerId="ADAL" clId="{908CAFB5-4371-4E3B-8B39-74F6B4461CCB}" dt="2023-08-31T12:35:12.316" v="10438" actId="478"/>
          <ac:picMkLst>
            <pc:docMk/>
            <pc:sldMk cId="2877903634" sldId="299"/>
            <ac:picMk id="22" creationId="{4C9D44C5-9995-88A5-E63F-E6B15BC5D414}"/>
          </ac:picMkLst>
        </pc:picChg>
      </pc:sldChg>
      <pc:sldChg chg="addSp delSp modSp add del mod ord modAnim">
        <pc:chgData name="Marjokorpi, Kalle" userId="20486357-9ccc-4409-bc0b-ef60da3cad7d" providerId="ADAL" clId="{908CAFB5-4371-4E3B-8B39-74F6B4461CCB}" dt="2023-09-01T14:58:50.767" v="17745" actId="47"/>
        <pc:sldMkLst>
          <pc:docMk/>
          <pc:sldMk cId="4159618283" sldId="300"/>
        </pc:sldMkLst>
        <pc:spChg chg="mod">
          <ac:chgData name="Marjokorpi, Kalle" userId="20486357-9ccc-4409-bc0b-ef60da3cad7d" providerId="ADAL" clId="{908CAFB5-4371-4E3B-8B39-74F6B4461CCB}" dt="2023-09-01T10:07:30.194" v="11479" actId="1076"/>
          <ac:spMkLst>
            <pc:docMk/>
            <pc:sldMk cId="4159618283" sldId="300"/>
            <ac:spMk id="2" creationId="{BC22FA5E-43B7-2CFA-43B2-008F4D662AFC}"/>
          </ac:spMkLst>
        </pc:spChg>
        <pc:spChg chg="del">
          <ac:chgData name="Marjokorpi, Kalle" userId="20486357-9ccc-4409-bc0b-ef60da3cad7d" providerId="ADAL" clId="{908CAFB5-4371-4E3B-8B39-74F6B4461CCB}" dt="2023-08-31T13:26:22.015" v="11176" actId="478"/>
          <ac:spMkLst>
            <pc:docMk/>
            <pc:sldMk cId="4159618283" sldId="300"/>
            <ac:spMk id="3" creationId="{1BE8D0F8-F1CE-3764-EE75-392002758AC8}"/>
          </ac:spMkLst>
        </pc:spChg>
        <pc:spChg chg="add 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3" creationId="{EAC94609-5871-E58D-58EE-A7F014BA01A5}"/>
          </ac:spMkLst>
        </pc:spChg>
        <pc:spChg chg="add mod or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7" creationId="{A7FE8E47-5AE5-78E0-ACEB-D329E547E5B1}"/>
          </ac:spMkLst>
        </pc:spChg>
        <pc:spChg chg="add mod or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8" creationId="{E0B6F887-F3EB-4B43-9DD1-86691018350D}"/>
          </ac:spMkLst>
        </pc:spChg>
        <pc:spChg chg="add mod or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9" creationId="{1400124E-DC4C-7C4E-390C-7268D07E9633}"/>
          </ac:spMkLst>
        </pc:spChg>
        <pc:spChg chg="mod">
          <ac:chgData name="Marjokorpi, Kalle" userId="20486357-9ccc-4409-bc0b-ef60da3cad7d" providerId="ADAL" clId="{908CAFB5-4371-4E3B-8B39-74F6B4461CCB}" dt="2023-09-01T10:13:34.275" v="11598" actId="1076"/>
          <ac:spMkLst>
            <pc:docMk/>
            <pc:sldMk cId="4159618283" sldId="300"/>
            <ac:spMk id="10" creationId="{DFFFCBB9-DE81-F948-354B-529F3E4854DB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1" creationId="{7EF73BDF-CBF2-E194-AD5A-F7F8B5D5F669}"/>
          </ac:spMkLst>
        </pc:spChg>
        <pc:spChg chg="add del 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2" creationId="{702063DC-BBB8-5991-9F9D-86C2D37D29F6}"/>
          </ac:spMkLst>
        </pc:spChg>
        <pc:spChg chg="add mod or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3" creationId="{3DA8E447-4B50-E03E-7A64-036B25605642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6" creationId="{BF98EFFB-F216-F443-7C7A-C8DA9F447F27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18" creationId="{0AD06A12-693F-6D91-A44E-0643828633EF}"/>
          </ac:spMkLst>
        </pc:spChg>
        <pc:spChg chg="mod">
          <ac:chgData name="Marjokorpi, Kalle" userId="20486357-9ccc-4409-bc0b-ef60da3cad7d" providerId="ADAL" clId="{908CAFB5-4371-4E3B-8B39-74F6B4461CCB}" dt="2023-09-01T10:10:56.872" v="11562" actId="164"/>
          <ac:spMkLst>
            <pc:docMk/>
            <pc:sldMk cId="4159618283" sldId="300"/>
            <ac:spMk id="20" creationId="{AD0B45F1-585D-FB33-4F26-C072915A99A4}"/>
          </ac:spMkLst>
        </pc:spChg>
        <pc:spChg chg="add mod or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21" creationId="{95214A98-8694-1BE5-488C-D3BC7DC70AAD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23" creationId="{24FC6C4A-EDAF-4BEB-8716-E2DD3BFD177D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25" creationId="{70CEFC12-224E-D3E0-E17A-B2490C7613AF}"/>
          </ac:spMkLst>
        </pc:spChg>
        <pc:spChg chg="mo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28" creationId="{05215DB9-D486-A779-9447-5B704BD05D95}"/>
          </ac:spMkLst>
        </pc:spChg>
        <pc:spChg chg="mo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30" creationId="{706F34F5-3742-5655-5C0C-7EAB7CE7F68A}"/>
          </ac:spMkLst>
        </pc:spChg>
        <pc:spChg chg="mod">
          <ac:chgData name="Marjokorpi, Kalle" userId="20486357-9ccc-4409-bc0b-ef60da3cad7d" providerId="ADAL" clId="{908CAFB5-4371-4E3B-8B39-74F6B4461CCB}" dt="2023-09-01T10:10:49.807" v="11561" actId="164"/>
          <ac:spMkLst>
            <pc:docMk/>
            <pc:sldMk cId="4159618283" sldId="300"/>
            <ac:spMk id="32" creationId="{67316182-181B-EF94-BCA4-B349B7637BAA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33" creationId="{36088A92-E843-6AC5-C836-6BBDF8C04D38}"/>
          </ac:spMkLst>
        </pc:spChg>
        <pc:spChg chg="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34" creationId="{FFFF112C-858F-A714-7222-E6E6AC2DBED7}"/>
          </ac:spMkLst>
        </pc:spChg>
        <pc:spChg chg="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36" creationId="{9FD8982C-4D18-FBEC-48F0-73B4484271EC}"/>
          </ac:spMkLst>
        </pc:spChg>
        <pc:spChg chg="add mo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37" creationId="{E620525A-DF52-76EB-2B29-B02CB444CB21}"/>
          </ac:spMkLst>
        </pc:spChg>
        <pc:spChg chg="add 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38" creationId="{8C6CA4D3-0D7E-BED0-B0D5-3D84CE7B022C}"/>
          </ac:spMkLst>
        </pc:spChg>
        <pc:spChg chg="add del mod">
          <ac:chgData name="Marjokorpi, Kalle" userId="20486357-9ccc-4409-bc0b-ef60da3cad7d" providerId="ADAL" clId="{908CAFB5-4371-4E3B-8B39-74F6B4461CCB}" dt="2023-08-31T13:32:53.468" v="11287" actId="478"/>
          <ac:spMkLst>
            <pc:docMk/>
            <pc:sldMk cId="4159618283" sldId="300"/>
            <ac:spMk id="38" creationId="{DDDA6D4D-16BC-496E-E3BF-F4EF89FD8201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40" creationId="{04416241-F190-2CB3-EAFD-048986E2617B}"/>
          </ac:spMkLst>
        </pc:spChg>
        <pc:spChg chg="mod">
          <ac:chgData name="Marjokorpi, Kalle" userId="20486357-9ccc-4409-bc0b-ef60da3cad7d" providerId="ADAL" clId="{908CAFB5-4371-4E3B-8B39-74F6B4461CCB}" dt="2023-09-01T10:11:23.301" v="11567" actId="164"/>
          <ac:spMkLst>
            <pc:docMk/>
            <pc:sldMk cId="4159618283" sldId="300"/>
            <ac:spMk id="42" creationId="{7C7F7D0C-0843-14B9-B524-3E40CC7C408D}"/>
          </ac:spMkLst>
        </pc:spChg>
        <pc:spChg chg="add 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43" creationId="{7CF1E591-5B9D-32E4-EEE2-A66A0E72F843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46" creationId="{E6131BB6-A476-ED11-4FF7-C4E566EB294D}"/>
          </ac:spMkLst>
        </pc:spChg>
        <pc:spChg chg="add mod or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47" creationId="{2ABDF867-8AD3-7FE6-3723-C3F5F7C39CDB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48" creationId="{4AF9A95C-9AC5-2397-22B6-571A9775439B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49" creationId="{265BA537-7364-ADA9-1081-22561139EF94}"/>
          </ac:spMkLst>
        </pc:spChg>
        <pc:spChg chg="del">
          <ac:chgData name="Marjokorpi, Kalle" userId="20486357-9ccc-4409-bc0b-ef60da3cad7d" providerId="ADAL" clId="{908CAFB5-4371-4E3B-8B39-74F6B4461CCB}" dt="2023-08-31T13:27:33.290" v="11190" actId="478"/>
          <ac:spMkLst>
            <pc:docMk/>
            <pc:sldMk cId="4159618283" sldId="300"/>
            <ac:spMk id="51" creationId="{75C47BA6-23AC-2F98-527A-6F4F08C80DD2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51" creationId="{AC1AA937-8C02-C125-D9C2-109F58DD2159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53" creationId="{BB766054-E71C-F6DE-32E4-6A5879823A8C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57" creationId="{FA1AE584-45A3-F40B-B28A-552E2ED369A4}"/>
          </ac:spMkLst>
        </pc:spChg>
        <pc:spChg chg="add mod">
          <ac:chgData name="Marjokorpi, Kalle" userId="20486357-9ccc-4409-bc0b-ef60da3cad7d" providerId="ADAL" clId="{908CAFB5-4371-4E3B-8B39-74F6B4461CCB}" dt="2023-09-01T10:11:07.473" v="11564" actId="164"/>
          <ac:spMkLst>
            <pc:docMk/>
            <pc:sldMk cId="4159618283" sldId="300"/>
            <ac:spMk id="58" creationId="{6F17B38C-E88B-0A40-02D8-C863F373898D}"/>
          </ac:spMkLst>
        </pc:spChg>
        <pc:spChg chg="add mod">
          <ac:chgData name="Marjokorpi, Kalle" userId="20486357-9ccc-4409-bc0b-ef60da3cad7d" providerId="ADAL" clId="{908CAFB5-4371-4E3B-8B39-74F6B4461CCB}" dt="2023-09-01T10:11:02.416" v="11563" actId="164"/>
          <ac:spMkLst>
            <pc:docMk/>
            <pc:sldMk cId="4159618283" sldId="300"/>
            <ac:spMk id="59" creationId="{1CEAEBE4-E996-CA7F-C604-F76809DEC2A7}"/>
          </ac:spMkLst>
        </pc:spChg>
        <pc:spChg chg="add del">
          <ac:chgData name="Marjokorpi, Kalle" userId="20486357-9ccc-4409-bc0b-ef60da3cad7d" providerId="ADAL" clId="{908CAFB5-4371-4E3B-8B39-74F6B4461CCB}" dt="2023-09-01T10:10:37.587" v="11557" actId="478"/>
          <ac:spMkLst>
            <pc:docMk/>
            <pc:sldMk cId="4159618283" sldId="300"/>
            <ac:spMk id="1024" creationId="{F4400396-1B49-1C8A-E040-D2F828264753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1026" creationId="{7984E3EE-70B4-50AB-3D9D-C903C8C711CC}"/>
          </ac:spMkLst>
        </pc:spChg>
        <pc:spChg chg="mod">
          <ac:chgData name="Marjokorpi, Kalle" userId="20486357-9ccc-4409-bc0b-ef60da3cad7d" providerId="ADAL" clId="{908CAFB5-4371-4E3B-8B39-74F6B4461CCB}" dt="2023-09-01T10:11:18.173" v="11566" actId="164"/>
          <ac:spMkLst>
            <pc:docMk/>
            <pc:sldMk cId="4159618283" sldId="300"/>
            <ac:spMk id="1027" creationId="{801B42A7-8A5D-FBFE-55C4-33D0AEB80BF1}"/>
          </ac:spMkLst>
        </pc:spChg>
        <pc:spChg chg="del">
          <ac:chgData name="Marjokorpi, Kalle" userId="20486357-9ccc-4409-bc0b-ef60da3cad7d" providerId="ADAL" clId="{908CAFB5-4371-4E3B-8B39-74F6B4461CCB}" dt="2023-08-31T13:24:46.413" v="11156" actId="478"/>
          <ac:spMkLst>
            <pc:docMk/>
            <pc:sldMk cId="4159618283" sldId="300"/>
            <ac:spMk id="1028" creationId="{46A37118-556A-6A58-7BB1-3CB9762A23AD}"/>
          </ac:spMkLst>
        </pc:spChg>
        <pc:spChg chg="del">
          <ac:chgData name="Marjokorpi, Kalle" userId="20486357-9ccc-4409-bc0b-ef60da3cad7d" providerId="ADAL" clId="{908CAFB5-4371-4E3B-8B39-74F6B4461CCB}" dt="2023-08-31T13:26:12.555" v="11172" actId="478"/>
          <ac:spMkLst>
            <pc:docMk/>
            <pc:sldMk cId="4159618283" sldId="300"/>
            <ac:spMk id="1029" creationId="{EB715B29-CC7A-484A-B090-5F8B384B9366}"/>
          </ac:spMkLst>
        </pc:spChg>
        <pc:spChg chg="mo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1033" creationId="{DCF5DB79-C388-03C3-EC5E-43C9123DC42C}"/>
          </ac:spMkLst>
        </pc:spChg>
        <pc:spChg chg="mod">
          <ac:chgData name="Marjokorpi, Kalle" userId="20486357-9ccc-4409-bc0b-ef60da3cad7d" providerId="ADAL" clId="{908CAFB5-4371-4E3B-8B39-74F6B4461CCB}" dt="2023-09-01T10:11:12.478" v="11565" actId="164"/>
          <ac:spMkLst>
            <pc:docMk/>
            <pc:sldMk cId="4159618283" sldId="300"/>
            <ac:spMk id="1037" creationId="{EAF30915-26D0-A42A-125F-3E06E4DB56D5}"/>
          </ac:spMkLst>
        </pc:spChg>
        <pc:spChg chg="del">
          <ac:chgData name="Marjokorpi, Kalle" userId="20486357-9ccc-4409-bc0b-ef60da3cad7d" providerId="ADAL" clId="{908CAFB5-4371-4E3B-8B39-74F6B4461CCB}" dt="2023-08-31T13:26:46.555" v="11180" actId="478"/>
          <ac:spMkLst>
            <pc:docMk/>
            <pc:sldMk cId="4159618283" sldId="300"/>
            <ac:spMk id="1038" creationId="{627604FA-F575-1BF8-F5F6-6E7C301F1F73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40" creationId="{881FA8A6-A17F-6377-3E27-D8CD28CAB053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44" creationId="{C5AB9AA5-A34A-90F8-D8B0-0C66E3FCBDAE}"/>
          </ac:spMkLst>
        </pc:spChg>
        <pc:spChg chg="del mod">
          <ac:chgData name="Marjokorpi, Kalle" userId="20486357-9ccc-4409-bc0b-ef60da3cad7d" providerId="ADAL" clId="{908CAFB5-4371-4E3B-8B39-74F6B4461CCB}" dt="2023-08-31T13:29:06.205" v="11219" actId="478"/>
          <ac:spMkLst>
            <pc:docMk/>
            <pc:sldMk cId="4159618283" sldId="300"/>
            <ac:spMk id="1054" creationId="{6D6E22DA-0984-9482-A03A-FFCDF99AC504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56" creationId="{71FB6E7D-AD58-A5EC-37F4-80B48F97C4F0}"/>
          </ac:spMkLst>
        </pc:spChg>
        <pc:spChg chg="mod">
          <ac:chgData name="Marjokorpi, Kalle" userId="20486357-9ccc-4409-bc0b-ef60da3cad7d" providerId="ADAL" clId="{908CAFB5-4371-4E3B-8B39-74F6B4461CCB}" dt="2023-09-01T10:11:59.131" v="11576" actId="164"/>
          <ac:spMkLst>
            <pc:docMk/>
            <pc:sldMk cId="4159618283" sldId="300"/>
            <ac:spMk id="1058" creationId="{1537F955-11E1-9C55-C4C8-1CDCBFF1C690}"/>
          </ac:spMkLst>
        </pc:spChg>
        <pc:grpChg chg="add mod">
          <ac:chgData name="Marjokorpi, Kalle" userId="20486357-9ccc-4409-bc0b-ef60da3cad7d" providerId="ADAL" clId="{908CAFB5-4371-4E3B-8B39-74F6B4461CCB}" dt="2023-09-01T10:10:49.807" v="11561" actId="164"/>
          <ac:grpSpMkLst>
            <pc:docMk/>
            <pc:sldMk cId="4159618283" sldId="300"/>
            <ac:grpSpMk id="1025" creationId="{92C1D09C-51AF-7DFE-F66E-BD650C162CF8}"/>
          </ac:grpSpMkLst>
        </pc:grpChg>
        <pc:grpChg chg="add mod">
          <ac:chgData name="Marjokorpi, Kalle" userId="20486357-9ccc-4409-bc0b-ef60da3cad7d" providerId="ADAL" clId="{908CAFB5-4371-4E3B-8B39-74F6B4461CCB}" dt="2023-09-01T10:10:56.872" v="11562" actId="164"/>
          <ac:grpSpMkLst>
            <pc:docMk/>
            <pc:sldMk cId="4159618283" sldId="300"/>
            <ac:grpSpMk id="1028" creationId="{655EF31D-50EF-F9B3-3D33-2A5F3D9C29C8}"/>
          </ac:grpSpMkLst>
        </pc:grpChg>
        <pc:grpChg chg="add mod">
          <ac:chgData name="Marjokorpi, Kalle" userId="20486357-9ccc-4409-bc0b-ef60da3cad7d" providerId="ADAL" clId="{908CAFB5-4371-4E3B-8B39-74F6B4461CCB}" dt="2023-09-01T10:11:02.416" v="11563" actId="164"/>
          <ac:grpSpMkLst>
            <pc:docMk/>
            <pc:sldMk cId="4159618283" sldId="300"/>
            <ac:grpSpMk id="1029" creationId="{E2AE6A16-48AE-3AD0-A6A0-1DCBE1B90A6E}"/>
          </ac:grpSpMkLst>
        </pc:grpChg>
        <pc:grpChg chg="add mod">
          <ac:chgData name="Marjokorpi, Kalle" userId="20486357-9ccc-4409-bc0b-ef60da3cad7d" providerId="ADAL" clId="{908CAFB5-4371-4E3B-8B39-74F6B4461CCB}" dt="2023-09-01T10:11:07.473" v="11564" actId="164"/>
          <ac:grpSpMkLst>
            <pc:docMk/>
            <pc:sldMk cId="4159618283" sldId="300"/>
            <ac:grpSpMk id="1031" creationId="{5FDE4BF6-616F-9849-7BEB-BDE2F095CE70}"/>
          </ac:grpSpMkLst>
        </pc:grpChg>
        <pc:grpChg chg="add mod">
          <ac:chgData name="Marjokorpi, Kalle" userId="20486357-9ccc-4409-bc0b-ef60da3cad7d" providerId="ADAL" clId="{908CAFB5-4371-4E3B-8B39-74F6B4461CCB}" dt="2023-09-01T10:11:12.478" v="11565" actId="164"/>
          <ac:grpSpMkLst>
            <pc:docMk/>
            <pc:sldMk cId="4159618283" sldId="300"/>
            <ac:grpSpMk id="1032" creationId="{677A15EC-6009-7C29-AA7A-CC84BCACDB8A}"/>
          </ac:grpSpMkLst>
        </pc:grpChg>
        <pc:grpChg chg="add mod">
          <ac:chgData name="Marjokorpi, Kalle" userId="20486357-9ccc-4409-bc0b-ef60da3cad7d" providerId="ADAL" clId="{908CAFB5-4371-4E3B-8B39-74F6B4461CCB}" dt="2023-09-01T10:11:18.173" v="11566" actId="164"/>
          <ac:grpSpMkLst>
            <pc:docMk/>
            <pc:sldMk cId="4159618283" sldId="300"/>
            <ac:grpSpMk id="1034" creationId="{C4435D90-A924-E7DB-73C6-C6CC2393B23E}"/>
          </ac:grpSpMkLst>
        </pc:grpChg>
        <pc:grpChg chg="add mod">
          <ac:chgData name="Marjokorpi, Kalle" userId="20486357-9ccc-4409-bc0b-ef60da3cad7d" providerId="ADAL" clId="{908CAFB5-4371-4E3B-8B39-74F6B4461CCB}" dt="2023-09-01T10:11:23.301" v="11567" actId="164"/>
          <ac:grpSpMkLst>
            <pc:docMk/>
            <pc:sldMk cId="4159618283" sldId="300"/>
            <ac:grpSpMk id="1035" creationId="{74B43E01-80A0-50BA-98F9-F0EDCCD0DF50}"/>
          </ac:grpSpMkLst>
        </pc:grpChg>
        <pc:grpChg chg="add mod">
          <ac:chgData name="Marjokorpi, Kalle" userId="20486357-9ccc-4409-bc0b-ef60da3cad7d" providerId="ADAL" clId="{908CAFB5-4371-4E3B-8B39-74F6B4461CCB}" dt="2023-09-01T10:11:59.131" v="11576" actId="164"/>
          <ac:grpSpMkLst>
            <pc:docMk/>
            <pc:sldMk cId="4159618283" sldId="300"/>
            <ac:grpSpMk id="1038" creationId="{0A13A16A-1918-FD91-8C21-5008C069AB65}"/>
          </ac:grpSpMkLst>
        </pc:grp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4" creationId="{2C860E93-FD6A-B3CD-4A88-C07E71AD410D}"/>
          </ac:picMkLst>
        </pc:picChg>
        <pc:picChg chg="add del 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5" creationId="{13658A51-EAD8-7944-BE58-4FCC6F79C3B6}"/>
          </ac:picMkLst>
        </pc:pic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7" creationId="{79F9C41A-0BCE-F3E4-C6FB-99B4ED61C780}"/>
          </ac:picMkLst>
        </pc:pic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19" creationId="{6F7E6F5D-0603-CD10-347F-8642C8994A27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22" creationId="{0B7CDE76-3B2A-D259-AC10-285DFDB9B488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24" creationId="{90222D68-176D-B6B6-78D1-D67B367EF358}"/>
          </ac:picMkLst>
        </pc:picChg>
        <pc:picChg chg="mod">
          <ac:chgData name="Marjokorpi, Kalle" userId="20486357-9ccc-4409-bc0b-ef60da3cad7d" providerId="ADAL" clId="{908CAFB5-4371-4E3B-8B39-74F6B4461CCB}" dt="2023-09-01T10:10:56.872" v="11562" actId="164"/>
          <ac:picMkLst>
            <pc:docMk/>
            <pc:sldMk cId="4159618283" sldId="300"/>
            <ac:picMk id="26" creationId="{53CCCE48-DFF7-1920-8FF1-C90E3DF48CB5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27" creationId="{1ADFE6A2-10C7-CEEA-5FD2-A2EBF0A17846}"/>
          </ac:picMkLst>
        </pc:picChg>
        <pc:picChg chg="mod">
          <ac:chgData name="Marjokorpi, Kalle" userId="20486357-9ccc-4409-bc0b-ef60da3cad7d" providerId="ADAL" clId="{908CAFB5-4371-4E3B-8B39-74F6B4461CCB}" dt="2023-09-01T10:10:49.807" v="11561" actId="164"/>
          <ac:picMkLst>
            <pc:docMk/>
            <pc:sldMk cId="4159618283" sldId="300"/>
            <ac:picMk id="29" creationId="{EB471EC0-BE6A-8E4D-3856-44643C38B0B4}"/>
          </ac:picMkLst>
        </pc:picChg>
        <pc:picChg chg="mod">
          <ac:chgData name="Marjokorpi, Kalle" userId="20486357-9ccc-4409-bc0b-ef60da3cad7d" providerId="ADAL" clId="{908CAFB5-4371-4E3B-8B39-74F6B4461CCB}" dt="2023-09-01T10:10:49.807" v="11561" actId="164"/>
          <ac:picMkLst>
            <pc:docMk/>
            <pc:sldMk cId="4159618283" sldId="300"/>
            <ac:picMk id="31" creationId="{9F51D6F2-A8BB-AF41-9473-E28C8C919BFE}"/>
          </ac:picMkLst>
        </pc:picChg>
        <pc:picChg chg="mod">
          <ac:chgData name="Marjokorpi, Kalle" userId="20486357-9ccc-4409-bc0b-ef60da3cad7d" providerId="ADAL" clId="{908CAFB5-4371-4E3B-8B39-74F6B4461CCB}" dt="2023-09-01T10:11:23.301" v="11567" actId="164"/>
          <ac:picMkLst>
            <pc:docMk/>
            <pc:sldMk cId="4159618283" sldId="300"/>
            <ac:picMk id="35" creationId="{3C1B5E06-A852-54B5-303C-D4A20E4B1F93}"/>
          </ac:picMkLst>
        </pc:picChg>
        <pc:picChg chg="add del mod">
          <ac:chgData name="Marjokorpi, Kalle" userId="20486357-9ccc-4409-bc0b-ef60da3cad7d" providerId="ADAL" clId="{908CAFB5-4371-4E3B-8B39-74F6B4461CCB}" dt="2023-08-31T13:32:53.468" v="11287" actId="478"/>
          <ac:picMkLst>
            <pc:docMk/>
            <pc:sldMk cId="4159618283" sldId="300"/>
            <ac:picMk id="37" creationId="{F87B58CB-B8D1-4E61-6936-E022565D3D05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39" creationId="{D325E24F-1003-CA1D-A991-235BB1F87FFD}"/>
          </ac:picMkLst>
        </pc:picChg>
        <pc:picChg chg="mod">
          <ac:chgData name="Marjokorpi, Kalle" userId="20486357-9ccc-4409-bc0b-ef60da3cad7d" providerId="ADAL" clId="{908CAFB5-4371-4E3B-8B39-74F6B4461CCB}" dt="2023-09-01T10:11:23.301" v="11567" actId="164"/>
          <ac:picMkLst>
            <pc:docMk/>
            <pc:sldMk cId="4159618283" sldId="300"/>
            <ac:picMk id="41" creationId="{D8BE2645-D44F-0E93-37F1-0F7FEB2BE04E}"/>
          </ac:picMkLst>
        </pc:picChg>
        <pc:picChg chg="del">
          <ac:chgData name="Marjokorpi, Kalle" userId="20486357-9ccc-4409-bc0b-ef60da3cad7d" providerId="ADAL" clId="{908CAFB5-4371-4E3B-8B39-74F6B4461CCB}" dt="2023-08-31T13:27:33.884" v="11191" actId="478"/>
          <ac:picMkLst>
            <pc:docMk/>
            <pc:sldMk cId="4159618283" sldId="300"/>
            <ac:picMk id="43" creationId="{40734335-73F5-C69E-9530-3EDB49D37A66}"/>
          </ac:picMkLst>
        </pc:picChg>
        <pc:picChg chg="add mod">
          <ac:chgData name="Marjokorpi, Kalle" userId="20486357-9ccc-4409-bc0b-ef60da3cad7d" providerId="ADAL" clId="{908CAFB5-4371-4E3B-8B39-74F6B4461CCB}" dt="2023-09-01T10:11:02.416" v="11563" actId="164"/>
          <ac:picMkLst>
            <pc:docMk/>
            <pc:sldMk cId="4159618283" sldId="300"/>
            <ac:picMk id="44" creationId="{8F7623C0-51DA-5F4F-09B3-552D5D1D1F2B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45" creationId="{A3322E10-8959-F9A0-91E9-7D61344E975A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50" creationId="{EC1870E8-B51B-9652-30F1-9372F2B01005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52" creationId="{4928B875-40A9-73A5-3B68-350FAE3A2B5D}"/>
          </ac:picMkLst>
        </pc:picChg>
        <pc:picChg chg="mod">
          <ac:chgData name="Marjokorpi, Kalle" userId="20486357-9ccc-4409-bc0b-ef60da3cad7d" providerId="ADAL" clId="{908CAFB5-4371-4E3B-8B39-74F6B4461CCB}" dt="2023-09-01T10:11:18.173" v="11566" actId="164"/>
          <ac:picMkLst>
            <pc:docMk/>
            <pc:sldMk cId="4159618283" sldId="300"/>
            <ac:picMk id="54" creationId="{AE781A0E-52E9-827D-02D2-669DB6871B3B}"/>
          </ac:picMkLst>
        </pc:picChg>
        <pc:picChg chg="add mod">
          <ac:chgData name="Marjokorpi, Kalle" userId="20486357-9ccc-4409-bc0b-ef60da3cad7d" providerId="ADAL" clId="{908CAFB5-4371-4E3B-8B39-74F6B4461CCB}" dt="2023-09-01T10:11:07.473" v="11564" actId="164"/>
          <ac:picMkLst>
            <pc:docMk/>
            <pc:sldMk cId="4159618283" sldId="300"/>
            <ac:picMk id="55" creationId="{32864FB6-801E-BFE8-1F2B-F9D339259A0B}"/>
          </ac:picMkLst>
        </pc:picChg>
        <pc:picChg chg="add mod">
          <ac:chgData name="Marjokorpi, Kalle" userId="20486357-9ccc-4409-bc0b-ef60da3cad7d" providerId="ADAL" clId="{908CAFB5-4371-4E3B-8B39-74F6B4461CCB}" dt="2023-09-01T10:11:07.473" v="11564" actId="164"/>
          <ac:picMkLst>
            <pc:docMk/>
            <pc:sldMk cId="4159618283" sldId="300"/>
            <ac:picMk id="56" creationId="{8CE3D2E4-BF94-9A64-20CF-D401D4F21DFB}"/>
          </ac:picMkLst>
        </pc:picChg>
        <pc:picChg chg="mod">
          <ac:chgData name="Marjokorpi, Kalle" userId="20486357-9ccc-4409-bc0b-ef60da3cad7d" providerId="ADAL" clId="{908CAFB5-4371-4E3B-8B39-74F6B4461CCB}" dt="2023-09-01T10:11:12.478" v="11565" actId="164"/>
          <ac:picMkLst>
            <pc:docMk/>
            <pc:sldMk cId="4159618283" sldId="300"/>
            <ac:picMk id="1030" creationId="{22FFBDDF-815B-ABEE-F55E-D4A1326D644F}"/>
          </ac:picMkLst>
        </pc:picChg>
        <pc:picChg chg="mod">
          <ac:chgData name="Marjokorpi, Kalle" userId="20486357-9ccc-4409-bc0b-ef60da3cad7d" providerId="ADAL" clId="{908CAFB5-4371-4E3B-8B39-74F6B4461CCB}" dt="2023-09-01T10:11:12.478" v="11565" actId="164"/>
          <ac:picMkLst>
            <pc:docMk/>
            <pc:sldMk cId="4159618283" sldId="300"/>
            <ac:picMk id="1036" creationId="{40D58321-146B-F081-EE3F-46E0E0A9D5DE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39" creationId="{E6147361-E242-8BD6-EE2A-4C44D3730D07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43" creationId="{0025FBF1-8193-DFE9-756A-214A87A26F92}"/>
          </ac:picMkLst>
        </pc:picChg>
        <pc:picChg chg="del mod">
          <ac:chgData name="Marjokorpi, Kalle" userId="20486357-9ccc-4409-bc0b-ef60da3cad7d" providerId="ADAL" clId="{908CAFB5-4371-4E3B-8B39-74F6B4461CCB}" dt="2023-08-31T13:29:06.984" v="11220" actId="478"/>
          <ac:picMkLst>
            <pc:docMk/>
            <pc:sldMk cId="4159618283" sldId="300"/>
            <ac:picMk id="1053" creationId="{32F14304-A729-9521-166A-5DCD6F4C9804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55" creationId="{6563A137-83EA-0737-1EF6-0CA0354F06F8}"/>
          </ac:picMkLst>
        </pc:picChg>
        <pc:picChg chg="mod">
          <ac:chgData name="Marjokorpi, Kalle" userId="20486357-9ccc-4409-bc0b-ef60da3cad7d" providerId="ADAL" clId="{908CAFB5-4371-4E3B-8B39-74F6B4461CCB}" dt="2023-09-01T10:11:59.131" v="11576" actId="164"/>
          <ac:picMkLst>
            <pc:docMk/>
            <pc:sldMk cId="4159618283" sldId="300"/>
            <ac:picMk id="1057" creationId="{FF55C1CB-CC15-40F0-2F58-5A11CEA973A8}"/>
          </ac:picMkLst>
        </pc:picChg>
        <pc:cxnChg chg="add del mod">
          <ac:chgData name="Marjokorpi, Kalle" userId="20486357-9ccc-4409-bc0b-ef60da3cad7d" providerId="ADAL" clId="{908CAFB5-4371-4E3B-8B39-74F6B4461CCB}" dt="2023-09-01T10:10:29.176" v="11555" actId="478"/>
          <ac:cxnSpMkLst>
            <pc:docMk/>
            <pc:sldMk cId="4159618283" sldId="300"/>
            <ac:cxnSpMk id="61" creationId="{A2936018-D979-5849-F92E-63B6B5382EB8}"/>
          </ac:cxnSpMkLst>
        </pc:cxnChg>
        <pc:cxnChg chg="add del mod">
          <ac:chgData name="Marjokorpi, Kalle" userId="20486357-9ccc-4409-bc0b-ef60da3cad7d" providerId="ADAL" clId="{908CAFB5-4371-4E3B-8B39-74F6B4461CCB}" dt="2023-09-01T10:10:38.194" v="11558" actId="478"/>
          <ac:cxnSpMkLst>
            <pc:docMk/>
            <pc:sldMk cId="4159618283" sldId="300"/>
            <ac:cxnSpMk id="62" creationId="{5230E1AD-D669-7911-2DEF-048C3DF1D146}"/>
          </ac:cxnSpMkLst>
        </pc:cxnChg>
      </pc:sldChg>
      <pc:sldChg chg="addSp modSp new del mod">
        <pc:chgData name="Marjokorpi, Kalle" userId="20486357-9ccc-4409-bc0b-ef60da3cad7d" providerId="ADAL" clId="{908CAFB5-4371-4E3B-8B39-74F6B4461CCB}" dt="2023-09-04T05:21:05.348" v="18174" actId="47"/>
        <pc:sldMkLst>
          <pc:docMk/>
          <pc:sldMk cId="400286219" sldId="301"/>
        </pc:sldMkLst>
        <pc:spChg chg="mod">
          <ac:chgData name="Marjokorpi, Kalle" userId="20486357-9ccc-4409-bc0b-ef60da3cad7d" providerId="ADAL" clId="{908CAFB5-4371-4E3B-8B39-74F6B4461CCB}" dt="2023-09-01T10:21:20.746" v="11699" actId="20577"/>
          <ac:spMkLst>
            <pc:docMk/>
            <pc:sldMk cId="400286219" sldId="301"/>
            <ac:spMk id="2" creationId="{BB014291-FA73-8E2F-646D-D23AE94FA520}"/>
          </ac:spMkLst>
        </pc:spChg>
        <pc:spChg chg="mod">
          <ac:chgData name="Marjokorpi, Kalle" userId="20486357-9ccc-4409-bc0b-ef60da3cad7d" providerId="ADAL" clId="{908CAFB5-4371-4E3B-8B39-74F6B4461CCB}" dt="2023-09-01T14:56:51.032" v="17737" actId="20577"/>
          <ac:spMkLst>
            <pc:docMk/>
            <pc:sldMk cId="400286219" sldId="301"/>
            <ac:spMk id="3" creationId="{0D1AB655-7EAB-CF12-10E3-997DC43ED747}"/>
          </ac:spMkLst>
        </pc:spChg>
        <pc:picChg chg="add mod">
          <ac:chgData name="Marjokorpi, Kalle" userId="20486357-9ccc-4409-bc0b-ef60da3cad7d" providerId="ADAL" clId="{908CAFB5-4371-4E3B-8B39-74F6B4461CCB}" dt="2023-09-04T05:06:17.442" v="18102" actId="1076"/>
          <ac:picMkLst>
            <pc:docMk/>
            <pc:sldMk cId="400286219" sldId="301"/>
            <ac:picMk id="8" creationId="{7550E086-AC74-67FB-6288-5B2A218D23DD}"/>
          </ac:picMkLst>
        </pc:picChg>
      </pc:sldChg>
      <pc:sldChg chg="addSp delSp modSp add del mod setBg modClrScheme chgLayout">
        <pc:chgData name="Marjokorpi, Kalle" userId="20486357-9ccc-4409-bc0b-ef60da3cad7d" providerId="ADAL" clId="{908CAFB5-4371-4E3B-8B39-74F6B4461CCB}" dt="2023-09-01T10:29:13.558" v="11764" actId="47"/>
        <pc:sldMkLst>
          <pc:docMk/>
          <pc:sldMk cId="1826067502" sldId="302"/>
        </pc:sldMkLst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2" creationId="{FC7F1151-45B9-EEDE-E9BA-6996651D9DC3}"/>
          </ac:spMkLst>
        </pc:spChg>
        <pc:spChg chg="add del mod ord">
          <ac:chgData name="Marjokorpi, Kalle" userId="20486357-9ccc-4409-bc0b-ef60da3cad7d" providerId="ADAL" clId="{908CAFB5-4371-4E3B-8B39-74F6B4461CCB}" dt="2023-09-01T10:25:13.334" v="11737" actId="931"/>
          <ac:spMkLst>
            <pc:docMk/>
            <pc:sldMk cId="1826067502" sldId="302"/>
            <ac:spMk id="3" creationId="{850C4532-E50C-220F-25BD-B1C210C7DA7D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4" creationId="{45B590DD-6EC9-5062-6F6B-C46697CB6C08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9-01T10:24:51.394" v="11735" actId="700"/>
          <ac:spMkLst>
            <pc:docMk/>
            <pc:sldMk cId="1826067502" sldId="302"/>
            <ac:spMk id="7" creationId="{E99D5D7F-3CC8-91D7-5E0D-5D6ED74E1D36}"/>
          </ac:spMkLst>
        </pc:spChg>
        <pc:picChg chg="mod">
          <ac:chgData name="Marjokorpi, Kalle" userId="20486357-9ccc-4409-bc0b-ef60da3cad7d" providerId="ADAL" clId="{908CAFB5-4371-4E3B-8B39-74F6B4461CCB}" dt="2023-09-01T10:25:31.836" v="11745" actId="1076"/>
          <ac:picMkLst>
            <pc:docMk/>
            <pc:sldMk cId="1826067502" sldId="302"/>
            <ac:picMk id="8" creationId="{3676FC22-1BB3-F9F0-6A5A-A8CA5D7A9C38}"/>
          </ac:picMkLst>
        </pc:picChg>
        <pc:picChg chg="add mod">
          <ac:chgData name="Marjokorpi, Kalle" userId="20486357-9ccc-4409-bc0b-ef60da3cad7d" providerId="ADAL" clId="{908CAFB5-4371-4E3B-8B39-74F6B4461CCB}" dt="2023-09-01T10:25:24.589" v="11743" actId="14100"/>
          <ac:picMkLst>
            <pc:docMk/>
            <pc:sldMk cId="1826067502" sldId="302"/>
            <ac:picMk id="10" creationId="{69C2D6C5-781C-0980-974A-915CEBC44BF8}"/>
          </ac:picMkLst>
        </pc:picChg>
      </pc:sldChg>
      <pc:sldChg chg="addSp delSp modSp add mod ord modNotesTx">
        <pc:chgData name="Marjokorpi, Kalle" userId="20486357-9ccc-4409-bc0b-ef60da3cad7d" providerId="ADAL" clId="{908CAFB5-4371-4E3B-8B39-74F6B4461CCB}" dt="2023-09-13T13:24:17.954" v="22563" actId="20577"/>
        <pc:sldMkLst>
          <pc:docMk/>
          <pc:sldMk cId="3981338613" sldId="302"/>
        </pc:sldMkLst>
        <pc:spChg chg="add del mod">
          <ac:chgData name="Marjokorpi, Kalle" userId="20486357-9ccc-4409-bc0b-ef60da3cad7d" providerId="ADAL" clId="{908CAFB5-4371-4E3B-8B39-74F6B4461CCB}" dt="2023-09-01T10:48:19.560" v="11942" actId="931"/>
          <ac:spMkLst>
            <pc:docMk/>
            <pc:sldMk cId="3981338613" sldId="302"/>
            <ac:spMk id="3" creationId="{DD1C1E34-E0DE-20F9-D1EC-9BBC19BEF3A3}"/>
          </ac:spMkLst>
        </pc:spChg>
        <pc:spChg chg="mod">
          <ac:chgData name="Marjokorpi, Kalle" userId="20486357-9ccc-4409-bc0b-ef60da3cad7d" providerId="ADAL" clId="{908CAFB5-4371-4E3B-8B39-74F6B4461CCB}" dt="2023-09-11T06:02:37.776" v="21631" actId="20577"/>
          <ac:spMkLst>
            <pc:docMk/>
            <pc:sldMk cId="3981338613" sldId="302"/>
            <ac:spMk id="5" creationId="{51145BDC-EC6F-7B84-5DED-1ABBEFCC91C3}"/>
          </ac:spMkLst>
        </pc:spChg>
        <pc:spChg chg="mod">
          <ac:chgData name="Marjokorpi, Kalle" userId="20486357-9ccc-4409-bc0b-ef60da3cad7d" providerId="ADAL" clId="{908CAFB5-4371-4E3B-8B39-74F6B4461CCB}" dt="2023-09-12T15:13:17.975" v="22329" actId="20577"/>
          <ac:spMkLst>
            <pc:docMk/>
            <pc:sldMk cId="3981338613" sldId="302"/>
            <ac:spMk id="12" creationId="{C067D58A-64CE-0E97-E95C-711D8AABA551}"/>
          </ac:spMkLst>
        </pc:spChg>
        <pc:picChg chg="mod">
          <ac:chgData name="Marjokorpi, Kalle" userId="20486357-9ccc-4409-bc0b-ef60da3cad7d" providerId="ADAL" clId="{908CAFB5-4371-4E3B-8B39-74F6B4461CCB}" dt="2023-09-01T11:24:30.383" v="12381" actId="1076"/>
          <ac:picMkLst>
            <pc:docMk/>
            <pc:sldMk cId="3981338613" sldId="302"/>
            <ac:picMk id="9" creationId="{E4376F21-AB2C-AD1F-EDE1-97BBE377D4EE}"/>
          </ac:picMkLst>
        </pc:picChg>
        <pc:picChg chg="add mod">
          <ac:chgData name="Marjokorpi, Kalle" userId="20486357-9ccc-4409-bc0b-ef60da3cad7d" providerId="ADAL" clId="{908CAFB5-4371-4E3B-8B39-74F6B4461CCB}" dt="2023-09-13T13:24:06.971" v="22559" actId="1076"/>
          <ac:picMkLst>
            <pc:docMk/>
            <pc:sldMk cId="3981338613" sldId="302"/>
            <ac:picMk id="11" creationId="{C3B4AA80-E109-B0D2-E8BC-D2409B3084C8}"/>
          </ac:picMkLst>
        </pc:picChg>
        <pc:picChg chg="mod">
          <ac:chgData name="Marjokorpi, Kalle" userId="20486357-9ccc-4409-bc0b-ef60da3cad7d" providerId="ADAL" clId="{908CAFB5-4371-4E3B-8B39-74F6B4461CCB}" dt="2023-09-01T11:24:38.317" v="12383" actId="1076"/>
          <ac:picMkLst>
            <pc:docMk/>
            <pc:sldMk cId="3981338613" sldId="302"/>
            <ac:picMk id="13" creationId="{4244B8E5-1108-440E-9743-CAD9688FD019}"/>
          </ac:picMkLst>
        </pc:picChg>
        <pc:picChg chg="add mod">
          <ac:chgData name="Marjokorpi, Kalle" userId="20486357-9ccc-4409-bc0b-ef60da3cad7d" providerId="ADAL" clId="{908CAFB5-4371-4E3B-8B39-74F6B4461CCB}" dt="2023-09-01T11:24:33.246" v="12382" actId="1076"/>
          <ac:picMkLst>
            <pc:docMk/>
            <pc:sldMk cId="3981338613" sldId="302"/>
            <ac:picMk id="15" creationId="{2904B95A-7392-D2E7-E374-5297CBCFC07A}"/>
          </ac:picMkLst>
        </pc:picChg>
        <pc:picChg chg="add mod">
          <ac:chgData name="Marjokorpi, Kalle" userId="20486357-9ccc-4409-bc0b-ef60da3cad7d" providerId="ADAL" clId="{908CAFB5-4371-4E3B-8B39-74F6B4461CCB}" dt="2023-09-01T11:24:27.796" v="12380" actId="1076"/>
          <ac:picMkLst>
            <pc:docMk/>
            <pc:sldMk cId="3981338613" sldId="302"/>
            <ac:picMk id="17" creationId="{3F17DAFE-790C-2BC3-F424-02D0AA8A6B3C}"/>
          </ac:picMkLst>
        </pc:picChg>
        <pc:picChg chg="add mod">
          <ac:chgData name="Marjokorpi, Kalle" userId="20486357-9ccc-4409-bc0b-ef60da3cad7d" providerId="ADAL" clId="{908CAFB5-4371-4E3B-8B39-74F6B4461CCB}" dt="2023-09-01T11:24:41.160" v="12384" actId="1076"/>
          <ac:picMkLst>
            <pc:docMk/>
            <pc:sldMk cId="3981338613" sldId="302"/>
            <ac:picMk id="19" creationId="{44BD85C8-2207-790E-C958-2025B98243DD}"/>
          </ac:picMkLst>
        </pc:picChg>
        <pc:picChg chg="add mod">
          <ac:chgData name="Marjokorpi, Kalle" userId="20486357-9ccc-4409-bc0b-ef60da3cad7d" providerId="ADAL" clId="{908CAFB5-4371-4E3B-8B39-74F6B4461CCB}" dt="2023-09-01T11:37:00.351" v="13244" actId="1076"/>
          <ac:picMkLst>
            <pc:docMk/>
            <pc:sldMk cId="3981338613" sldId="302"/>
            <ac:picMk id="21" creationId="{943FFF2E-100A-21FC-B2EB-2C5D102A413F}"/>
          </ac:picMkLst>
        </pc:picChg>
        <pc:picChg chg="del">
          <ac:chgData name="Marjokorpi, Kalle" userId="20486357-9ccc-4409-bc0b-ef60da3cad7d" providerId="ADAL" clId="{908CAFB5-4371-4E3B-8B39-74F6B4461CCB}" dt="2023-09-01T10:48:13.996" v="11941" actId="478"/>
          <ac:picMkLst>
            <pc:docMk/>
            <pc:sldMk cId="3981338613" sldId="302"/>
            <ac:picMk id="22" creationId="{4C9D44C5-9995-88A5-E63F-E6B15BC5D414}"/>
          </ac:picMkLst>
        </pc:picChg>
      </pc:sldChg>
      <pc:sldChg chg="add del">
        <pc:chgData name="Marjokorpi, Kalle" userId="20486357-9ccc-4409-bc0b-ef60da3cad7d" providerId="ADAL" clId="{908CAFB5-4371-4E3B-8B39-74F6B4461CCB}" dt="2023-09-01T13:31:29.718" v="15522" actId="47"/>
        <pc:sldMkLst>
          <pc:docMk/>
          <pc:sldMk cId="2616726018" sldId="303"/>
        </pc:sldMkLst>
      </pc:sldChg>
      <pc:sldChg chg="addSp delSp modSp new del mod modClrScheme chgLayout">
        <pc:chgData name="Marjokorpi, Kalle" userId="20486357-9ccc-4409-bc0b-ef60da3cad7d" providerId="ADAL" clId="{908CAFB5-4371-4E3B-8B39-74F6B4461CCB}" dt="2023-09-01T13:37:23.058" v="15695" actId="47"/>
        <pc:sldMkLst>
          <pc:docMk/>
          <pc:sldMk cId="3213580665" sldId="304"/>
        </pc:sldMkLst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2" creationId="{35C00A58-6CAF-8E30-B3A0-09B261C6B7DD}"/>
          </ac:spMkLst>
        </pc:spChg>
        <pc:spChg chg="del mod ord">
          <ac:chgData name="Marjokorpi, Kalle" userId="20486357-9ccc-4409-bc0b-ef60da3cad7d" providerId="ADAL" clId="{908CAFB5-4371-4E3B-8B39-74F6B4461CCB}" dt="2023-09-01T11:16:35.168" v="12204" actId="700"/>
          <ac:spMkLst>
            <pc:docMk/>
            <pc:sldMk cId="3213580665" sldId="304"/>
            <ac:spMk id="3" creationId="{5985032B-F4A0-B61F-0040-80E0BDFF4228}"/>
          </ac:spMkLst>
        </pc:spChg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4" creationId="{1E0C03EB-F498-2E1F-FFD2-ACDCB4846686}"/>
          </ac:spMkLst>
        </pc:spChg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5" creationId="{2885467F-8C2C-17D4-0762-129E0AF9FF99}"/>
          </ac:spMkLst>
        </pc:spChg>
        <pc:spChg chg="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6" creationId="{13EDF395-1384-F1A9-2FE6-AD144B7DA10F}"/>
          </ac:spMkLst>
        </pc:spChg>
        <pc:spChg chg="add del 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7" creationId="{406C59DB-E3A8-2ADB-059E-7C674139FFAC}"/>
          </ac:spMkLst>
        </pc:spChg>
        <pc:spChg chg="add mod ord">
          <ac:chgData name="Marjokorpi, Kalle" userId="20486357-9ccc-4409-bc0b-ef60da3cad7d" providerId="ADAL" clId="{908CAFB5-4371-4E3B-8B39-74F6B4461CCB}" dt="2023-09-01T11:19:31.228" v="12357" actId="700"/>
          <ac:spMkLst>
            <pc:docMk/>
            <pc:sldMk cId="3213580665" sldId="304"/>
            <ac:spMk id="8" creationId="{F591FB79-CB5D-E5C7-21E4-948FF1371CC5}"/>
          </ac:spMkLst>
        </pc:spChg>
        <pc:spChg chg="add del mod ord">
          <ac:chgData name="Marjokorpi, Kalle" userId="20486357-9ccc-4409-bc0b-ef60da3cad7d" providerId="ADAL" clId="{908CAFB5-4371-4E3B-8B39-74F6B4461CCB}" dt="2023-09-01T11:19:27.542" v="12356" actId="700"/>
          <ac:spMkLst>
            <pc:docMk/>
            <pc:sldMk cId="3213580665" sldId="304"/>
            <ac:spMk id="9" creationId="{07EDBB74-1641-EE05-4536-DE3C66563AEF}"/>
          </ac:spMkLst>
        </pc:spChg>
        <pc:spChg chg="add del mod ord">
          <ac:chgData name="Marjokorpi, Kalle" userId="20486357-9ccc-4409-bc0b-ef60da3cad7d" providerId="ADAL" clId="{908CAFB5-4371-4E3B-8B39-74F6B4461CCB}" dt="2023-09-01T11:19:27.542" v="12356" actId="700"/>
          <ac:spMkLst>
            <pc:docMk/>
            <pc:sldMk cId="3213580665" sldId="304"/>
            <ac:spMk id="10" creationId="{93BF0CA1-B997-CF9A-B6B3-B03C9E284450}"/>
          </ac:spMkLst>
        </pc:spChg>
        <pc:spChg chg="add del mod ord">
          <ac:chgData name="Marjokorpi, Kalle" userId="20486357-9ccc-4409-bc0b-ef60da3cad7d" providerId="ADAL" clId="{908CAFB5-4371-4E3B-8B39-74F6B4461CCB}" dt="2023-09-01T11:19:37.576" v="12359" actId="931"/>
          <ac:spMkLst>
            <pc:docMk/>
            <pc:sldMk cId="3213580665" sldId="304"/>
            <ac:spMk id="11" creationId="{D50DC515-6BF8-4DAE-7516-37CFDDAE82CD}"/>
          </ac:spMkLst>
        </pc:spChg>
        <pc:spChg chg="add mod ord">
          <ac:chgData name="Marjokorpi, Kalle" userId="20486357-9ccc-4409-bc0b-ef60da3cad7d" providerId="ADAL" clId="{908CAFB5-4371-4E3B-8B39-74F6B4461CCB}" dt="2023-09-01T11:19:32.076" v="12358"/>
          <ac:spMkLst>
            <pc:docMk/>
            <pc:sldMk cId="3213580665" sldId="304"/>
            <ac:spMk id="12" creationId="{2F347B44-A246-D164-6574-75D531BB6072}"/>
          </ac:spMkLst>
        </pc:spChg>
        <pc:picChg chg="add mod">
          <ac:chgData name="Marjokorpi, Kalle" userId="20486357-9ccc-4409-bc0b-ef60da3cad7d" providerId="ADAL" clId="{908CAFB5-4371-4E3B-8B39-74F6B4461CCB}" dt="2023-09-01T11:19:39.347" v="12361" actId="962"/>
          <ac:picMkLst>
            <pc:docMk/>
            <pc:sldMk cId="3213580665" sldId="304"/>
            <ac:picMk id="14" creationId="{2F09DE68-B6FB-37EF-90F0-44F13AD8A413}"/>
          </ac:picMkLst>
        </pc:picChg>
      </pc:sldChg>
      <pc:sldChg chg="addSp delSp modSp add mod setBg modClrScheme chgLayout modNotesTx">
        <pc:chgData name="Marjokorpi, Kalle" userId="20486357-9ccc-4409-bc0b-ef60da3cad7d" providerId="ADAL" clId="{908CAFB5-4371-4E3B-8B39-74F6B4461CCB}" dt="2023-09-13T13:37:31.901" v="22603" actId="20577"/>
        <pc:sldMkLst>
          <pc:docMk/>
          <pc:sldMk cId="3458824489" sldId="305"/>
        </pc:sldMkLst>
        <pc:spChg chg="del mod ord">
          <ac:chgData name="Marjokorpi, Kalle" userId="20486357-9ccc-4409-bc0b-ef60da3cad7d" providerId="ADAL" clId="{908CAFB5-4371-4E3B-8B39-74F6B4461CCB}" dt="2023-09-01T13:01:03.407" v="15170" actId="478"/>
          <ac:spMkLst>
            <pc:docMk/>
            <pc:sldMk cId="3458824489" sldId="305"/>
            <ac:spMk id="2" creationId="{FC7F1151-45B9-EEDE-E9BA-6996651D9DC3}"/>
          </ac:spMkLst>
        </pc:spChg>
        <pc:spChg chg="add del mod ord">
          <ac:chgData name="Marjokorpi, Kalle" userId="20486357-9ccc-4409-bc0b-ef60da3cad7d" providerId="ADAL" clId="{908CAFB5-4371-4E3B-8B39-74F6B4461CCB}" dt="2023-09-01T12:50:14.345" v="14775" actId="931"/>
          <ac:spMkLst>
            <pc:docMk/>
            <pc:sldMk cId="3458824489" sldId="305"/>
            <ac:spMk id="3" creationId="{67F31D40-7B5B-E6A5-7716-AA42CC89D13F}"/>
          </ac:spMkLst>
        </pc:spChg>
        <pc:spChg chg="mod ord">
          <ac:chgData name="Marjokorpi, Kalle" userId="20486357-9ccc-4409-bc0b-ef60da3cad7d" providerId="ADAL" clId="{908CAFB5-4371-4E3B-8B39-74F6B4461CCB}" dt="2023-09-01T12:49:57.835" v="14772" actId="700"/>
          <ac:spMkLst>
            <pc:docMk/>
            <pc:sldMk cId="3458824489" sldId="305"/>
            <ac:spMk id="4" creationId="{45B590DD-6EC9-5062-6F6B-C46697CB6C08}"/>
          </ac:spMkLst>
        </pc:spChg>
        <pc:spChg chg="mod ord">
          <ac:chgData name="Marjokorpi, Kalle" userId="20486357-9ccc-4409-bc0b-ef60da3cad7d" providerId="ADAL" clId="{908CAFB5-4371-4E3B-8B39-74F6B4461CCB}" dt="2023-09-01T12:49:57.835" v="14772" actId="700"/>
          <ac:spMkLst>
            <pc:docMk/>
            <pc:sldMk cId="3458824489" sldId="305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908CAFB5-4371-4E3B-8B39-74F6B4461CCB}" dt="2023-09-11T05:05:34.846" v="20859"/>
          <ac:spMkLst>
            <pc:docMk/>
            <pc:sldMk cId="3458824489" sldId="305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908CAFB5-4371-4E3B-8B39-74F6B4461CCB}" dt="2023-09-01T12:49:57.835" v="14772" actId="700"/>
          <ac:spMkLst>
            <pc:docMk/>
            <pc:sldMk cId="3458824489" sldId="305"/>
            <ac:spMk id="7" creationId="{E99D5D7F-3CC8-91D7-5E0D-5D6ED74E1D36}"/>
          </ac:spMkLst>
        </pc:spChg>
        <pc:spChg chg="add mod ord">
          <ac:chgData name="Marjokorpi, Kalle" userId="20486357-9ccc-4409-bc0b-ef60da3cad7d" providerId="ADAL" clId="{908CAFB5-4371-4E3B-8B39-74F6B4461CCB}" dt="2023-09-01T13:01:42.453" v="15175" actId="1076"/>
          <ac:spMkLst>
            <pc:docMk/>
            <pc:sldMk cId="3458824489" sldId="305"/>
            <ac:spMk id="9" creationId="{0636B22A-9A7D-B678-D1DE-806A388DCEB0}"/>
          </ac:spMkLst>
        </pc:spChg>
        <pc:spChg chg="add del mod">
          <ac:chgData name="Marjokorpi, Kalle" userId="20486357-9ccc-4409-bc0b-ef60da3cad7d" providerId="ADAL" clId="{908CAFB5-4371-4E3B-8B39-74F6B4461CCB}" dt="2023-09-01T12:52:05.059" v="14968" actId="931"/>
          <ac:spMkLst>
            <pc:docMk/>
            <pc:sldMk cId="3458824489" sldId="305"/>
            <ac:spMk id="13" creationId="{5C0F1934-D002-77AC-A787-D1EE8ECD070C}"/>
          </ac:spMkLst>
        </pc:spChg>
        <pc:spChg chg="add mod">
          <ac:chgData name="Marjokorpi, Kalle" userId="20486357-9ccc-4409-bc0b-ef60da3cad7d" providerId="ADAL" clId="{908CAFB5-4371-4E3B-8B39-74F6B4461CCB}" dt="2023-09-01T13:01:15.357" v="15172" actId="1076"/>
          <ac:spMkLst>
            <pc:docMk/>
            <pc:sldMk cId="3458824489" sldId="305"/>
            <ac:spMk id="18" creationId="{33348E52-9D0C-654D-D3CF-6D413A037132}"/>
          </ac:spMkLst>
        </pc:spChg>
        <pc:picChg chg="del">
          <ac:chgData name="Marjokorpi, Kalle" userId="20486357-9ccc-4409-bc0b-ef60da3cad7d" providerId="ADAL" clId="{908CAFB5-4371-4E3B-8B39-74F6B4461CCB}" dt="2023-09-01T12:50:11.533" v="14774" actId="478"/>
          <ac:picMkLst>
            <pc:docMk/>
            <pc:sldMk cId="3458824489" sldId="305"/>
            <ac:picMk id="8" creationId="{3676FC22-1BB3-F9F0-6A5A-A8CA5D7A9C38}"/>
          </ac:picMkLst>
        </pc:picChg>
        <pc:picChg chg="add del mod modCrop">
          <ac:chgData name="Marjokorpi, Kalle" userId="20486357-9ccc-4409-bc0b-ef60da3cad7d" providerId="ADAL" clId="{908CAFB5-4371-4E3B-8B39-74F6B4461CCB}" dt="2023-09-01T12:50:46.714" v="14955" actId="478"/>
          <ac:picMkLst>
            <pc:docMk/>
            <pc:sldMk cId="3458824489" sldId="305"/>
            <ac:picMk id="11" creationId="{4735A8F9-98E5-29BC-FA90-F85105630EDB}"/>
          </ac:picMkLst>
        </pc:picChg>
        <pc:picChg chg="add mod modCrop">
          <ac:chgData name="Marjokorpi, Kalle" userId="20486357-9ccc-4409-bc0b-ef60da3cad7d" providerId="ADAL" clId="{908CAFB5-4371-4E3B-8B39-74F6B4461CCB}" dt="2023-09-01T12:52:18.794" v="14974" actId="18131"/>
          <ac:picMkLst>
            <pc:docMk/>
            <pc:sldMk cId="3458824489" sldId="305"/>
            <ac:picMk id="15" creationId="{5F8F62C7-EBF3-0A3B-AA15-7D60694C84ED}"/>
          </ac:picMkLst>
        </pc:picChg>
        <pc:picChg chg="add mod">
          <ac:chgData name="Marjokorpi, Kalle" userId="20486357-9ccc-4409-bc0b-ef60da3cad7d" providerId="ADAL" clId="{908CAFB5-4371-4E3B-8B39-74F6B4461CCB}" dt="2023-09-01T13:00:48.158" v="15168" actId="1076"/>
          <ac:picMkLst>
            <pc:docMk/>
            <pc:sldMk cId="3458824489" sldId="305"/>
            <ac:picMk id="16" creationId="{49B772F6-3AB4-30EA-A2D4-11B3DF7CD626}"/>
          </ac:picMkLst>
        </pc:picChg>
      </pc:sldChg>
      <pc:sldChg chg="add del ord">
        <pc:chgData name="Marjokorpi, Kalle" userId="20486357-9ccc-4409-bc0b-ef60da3cad7d" providerId="ADAL" clId="{908CAFB5-4371-4E3B-8B39-74F6B4461CCB}" dt="2023-09-01T14:58:58.597" v="17752" actId="47"/>
        <pc:sldMkLst>
          <pc:docMk/>
          <pc:sldMk cId="1456564727" sldId="306"/>
        </pc:sldMkLst>
      </pc:sldChg>
      <pc:sldChg chg="add del ord">
        <pc:chgData name="Marjokorpi, Kalle" userId="20486357-9ccc-4409-bc0b-ef60da3cad7d" providerId="ADAL" clId="{908CAFB5-4371-4E3B-8B39-74F6B4461CCB}" dt="2023-09-01T14:58:53.187" v="17747" actId="47"/>
        <pc:sldMkLst>
          <pc:docMk/>
          <pc:sldMk cId="2782414570" sldId="307"/>
        </pc:sldMkLst>
      </pc:sldChg>
      <pc:sldChg chg="addSp delSp modSp add mod modClrScheme modAnim chgLayout">
        <pc:chgData name="Marjokorpi, Kalle" userId="20486357-9ccc-4409-bc0b-ef60da3cad7d" providerId="ADAL" clId="{908CAFB5-4371-4E3B-8B39-74F6B4461CCB}" dt="2023-09-11T05:55:07.474" v="21448" actId="1076"/>
        <pc:sldMkLst>
          <pc:docMk/>
          <pc:sldMk cId="1631031483" sldId="308"/>
        </pc:sldMkLst>
        <pc:spChg chg="mod ord">
          <ac:chgData name="Marjokorpi, Kalle" userId="20486357-9ccc-4409-bc0b-ef60da3cad7d" providerId="ADAL" clId="{908CAFB5-4371-4E3B-8B39-74F6B4461CCB}" dt="2023-09-01T14:29:27.449" v="16577" actId="700"/>
          <ac:spMkLst>
            <pc:docMk/>
            <pc:sldMk cId="1631031483" sldId="308"/>
            <ac:spMk id="2" creationId="{54721A46-6157-B450-1F78-A327E2CAF186}"/>
          </ac:spMkLst>
        </pc:spChg>
        <pc:spChg chg="add mod ord">
          <ac:chgData name="Marjokorpi, Kalle" userId="20486357-9ccc-4409-bc0b-ef60da3cad7d" providerId="ADAL" clId="{908CAFB5-4371-4E3B-8B39-74F6B4461CCB}" dt="2023-09-03T13:34:41.292" v="18075" actId="692"/>
          <ac:spMkLst>
            <pc:docMk/>
            <pc:sldMk cId="1631031483" sldId="308"/>
            <ac:spMk id="3" creationId="{27BF1107-ABAE-1049-5C65-6DBAFC5CD617}"/>
          </ac:spMkLst>
        </pc:spChg>
        <pc:spChg chg="add del">
          <ac:chgData name="Marjokorpi, Kalle" userId="20486357-9ccc-4409-bc0b-ef60da3cad7d" providerId="ADAL" clId="{908CAFB5-4371-4E3B-8B39-74F6B4461CCB}" dt="2023-09-03T13:33:21.153" v="18063"/>
          <ac:spMkLst>
            <pc:docMk/>
            <pc:sldMk cId="1631031483" sldId="308"/>
            <ac:spMk id="4" creationId="{C4D390A1-C538-4F4D-FC03-D0458DA6FD2E}"/>
          </ac:spMkLst>
        </pc:spChg>
        <pc:spChg chg="mod ord">
          <ac:chgData name="Marjokorpi, Kalle" userId="20486357-9ccc-4409-bc0b-ef60da3cad7d" providerId="ADAL" clId="{908CAFB5-4371-4E3B-8B39-74F6B4461CCB}" dt="2023-09-04T06:09:02.981" v="19864" actId="20577"/>
          <ac:spMkLst>
            <pc:docMk/>
            <pc:sldMk cId="1631031483" sldId="308"/>
            <ac:spMk id="5" creationId="{3DF35239-AAA5-B494-5CAF-1370ABD9AD73}"/>
          </ac:spMkLst>
        </pc:spChg>
        <pc:spChg chg="mod ord">
          <ac:chgData name="Marjokorpi, Kalle" userId="20486357-9ccc-4409-bc0b-ef60da3cad7d" providerId="ADAL" clId="{908CAFB5-4371-4E3B-8B39-74F6B4461CCB}" dt="2023-09-04T06:09:00.237" v="19855" actId="20577"/>
          <ac:spMkLst>
            <pc:docMk/>
            <pc:sldMk cId="1631031483" sldId="308"/>
            <ac:spMk id="6" creationId="{1125E611-4352-5589-76BF-E05A83A66894}"/>
          </ac:spMkLst>
        </pc:spChg>
        <pc:spChg chg="mod ord">
          <ac:chgData name="Marjokorpi, Kalle" userId="20486357-9ccc-4409-bc0b-ef60da3cad7d" providerId="ADAL" clId="{908CAFB5-4371-4E3B-8B39-74F6B4461CCB}" dt="2023-09-01T14:29:27.449" v="16577" actId="700"/>
          <ac:spMkLst>
            <pc:docMk/>
            <pc:sldMk cId="1631031483" sldId="308"/>
            <ac:spMk id="7" creationId="{E36D3B06-6907-FA9A-3045-BB9DF452B631}"/>
          </ac:spMkLst>
        </pc:spChg>
        <pc:spChg chg="del mod ord">
          <ac:chgData name="Marjokorpi, Kalle" userId="20486357-9ccc-4409-bc0b-ef60da3cad7d" providerId="ADAL" clId="{908CAFB5-4371-4E3B-8B39-74F6B4461CCB}" dt="2023-09-11T05:54:34.400" v="21437" actId="478"/>
          <ac:spMkLst>
            <pc:docMk/>
            <pc:sldMk cId="1631031483" sldId="308"/>
            <ac:spMk id="8" creationId="{3841FB68-6F3F-0168-D403-4D7186EDD09D}"/>
          </ac:spMkLst>
        </pc:spChg>
        <pc:spChg chg="add del">
          <ac:chgData name="Marjokorpi, Kalle" userId="20486357-9ccc-4409-bc0b-ef60da3cad7d" providerId="ADAL" clId="{908CAFB5-4371-4E3B-8B39-74F6B4461CCB}" dt="2023-09-03T13:33:23.129" v="18065"/>
          <ac:spMkLst>
            <pc:docMk/>
            <pc:sldMk cId="1631031483" sldId="308"/>
            <ac:spMk id="8" creationId="{EC5D974D-B640-F37D-174C-BE2E5058CA95}"/>
          </ac:spMkLst>
        </pc:spChg>
        <pc:spChg chg="del">
          <ac:chgData name="Marjokorpi, Kalle" userId="20486357-9ccc-4409-bc0b-ef60da3cad7d" providerId="ADAL" clId="{908CAFB5-4371-4E3B-8B39-74F6B4461CCB}" dt="2023-09-01T14:29:42.938" v="16584" actId="478"/>
          <ac:spMkLst>
            <pc:docMk/>
            <pc:sldMk cId="1631031483" sldId="308"/>
            <ac:spMk id="9" creationId="{44159810-E587-44EA-D153-88DB9D73D0A2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0" creationId="{803E08C0-4C09-6039-1D41-5226CCB1958A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1" creationId="{D29DFA8D-BE5D-5DF6-AA8C-5A43CB92D3B7}"/>
          </ac:spMkLst>
        </pc:spChg>
        <pc:spChg chg="del mod">
          <ac:chgData name="Marjokorpi, Kalle" userId="20486357-9ccc-4409-bc0b-ef60da3cad7d" providerId="ADAL" clId="{908CAFB5-4371-4E3B-8B39-74F6B4461CCB}" dt="2023-09-11T05:53:55.648" v="21417" actId="478"/>
          <ac:spMkLst>
            <pc:docMk/>
            <pc:sldMk cId="1631031483" sldId="308"/>
            <ac:spMk id="12" creationId="{1A9C2F02-EE94-F45B-06B6-2F5A17E056C0}"/>
          </ac:spMkLst>
        </pc:spChg>
        <pc:spChg chg="del">
          <ac:chgData name="Marjokorpi, Kalle" userId="20486357-9ccc-4409-bc0b-ef60da3cad7d" providerId="ADAL" clId="{908CAFB5-4371-4E3B-8B39-74F6B4461CCB}" dt="2023-09-01T14:29:42.020" v="16583" actId="478"/>
          <ac:spMkLst>
            <pc:docMk/>
            <pc:sldMk cId="1631031483" sldId="308"/>
            <ac:spMk id="12" creationId="{D830137D-65E8-3E5C-2748-5D57E5C5C988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3" creationId="{E848DE95-8EF3-14A9-BE94-C29AD53BFF6F}"/>
          </ac:spMkLst>
        </pc:spChg>
        <pc:spChg chg="add del mod ord">
          <ac:chgData name="Marjokorpi, Kalle" userId="20486357-9ccc-4409-bc0b-ef60da3cad7d" providerId="ADAL" clId="{908CAFB5-4371-4E3B-8B39-74F6B4461CCB}" dt="2023-09-01T14:29:47.152" v="16586" actId="478"/>
          <ac:spMkLst>
            <pc:docMk/>
            <pc:sldMk cId="1631031483" sldId="308"/>
            <ac:spMk id="14" creationId="{54F63B84-1D56-67FA-31EC-7D94B330AEE0}"/>
          </ac:spMkLst>
        </pc:spChg>
        <pc:spChg chg="del mod">
          <ac:chgData name="Marjokorpi, Kalle" userId="20486357-9ccc-4409-bc0b-ef60da3cad7d" providerId="ADAL" clId="{908CAFB5-4371-4E3B-8B39-74F6B4461CCB}" dt="2023-09-11T05:54:01.023" v="21422" actId="478"/>
          <ac:spMkLst>
            <pc:docMk/>
            <pc:sldMk cId="1631031483" sldId="308"/>
            <ac:spMk id="15" creationId="{647697F2-8AC4-13D1-B2E2-49C65CB02690}"/>
          </ac:spMkLst>
        </pc:spChg>
        <pc:spChg chg="del">
          <ac:chgData name="Marjokorpi, Kalle" userId="20486357-9ccc-4409-bc0b-ef60da3cad7d" providerId="ADAL" clId="{908CAFB5-4371-4E3B-8B39-74F6B4461CCB}" dt="2023-09-01T14:29:41.355" v="16582" actId="478"/>
          <ac:spMkLst>
            <pc:docMk/>
            <pc:sldMk cId="1631031483" sldId="308"/>
            <ac:spMk id="15" creationId="{EA5A8AFB-DB3E-9F48-6BE2-2D55B44B2EEB}"/>
          </ac:spMkLst>
        </pc:spChg>
        <pc:spChg chg="del">
          <ac:chgData name="Marjokorpi, Kalle" userId="20486357-9ccc-4409-bc0b-ef60da3cad7d" providerId="ADAL" clId="{908CAFB5-4371-4E3B-8B39-74F6B4461CCB}" dt="2023-09-01T14:29:45.142" v="16585" actId="478"/>
          <ac:spMkLst>
            <pc:docMk/>
            <pc:sldMk cId="1631031483" sldId="308"/>
            <ac:spMk id="17" creationId="{43A88AE9-5CFD-0E49-408A-3BA2430F7D6C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18" creationId="{73BDA11F-C814-1CAE-8F56-71E3ED51BF03}"/>
          </ac:spMkLst>
        </pc:spChg>
        <pc:spChg chg="del mod">
          <ac:chgData name="Marjokorpi, Kalle" userId="20486357-9ccc-4409-bc0b-ef60da3cad7d" providerId="ADAL" clId="{908CAFB5-4371-4E3B-8B39-74F6B4461CCB}" dt="2023-09-11T05:53:51.493" v="21413" actId="478"/>
          <ac:spMkLst>
            <pc:docMk/>
            <pc:sldMk cId="1631031483" sldId="308"/>
            <ac:spMk id="19" creationId="{9110BF0B-8D79-9C77-3A6E-4D437DB8702D}"/>
          </ac:spMkLst>
        </pc:spChg>
        <pc:spChg chg="del mod topLvl">
          <ac:chgData name="Marjokorpi, Kalle" userId="20486357-9ccc-4409-bc0b-ef60da3cad7d" providerId="ADAL" clId="{908CAFB5-4371-4E3B-8B39-74F6B4461CCB}" dt="2023-09-11T05:54:35.017" v="21438" actId="478"/>
          <ac:spMkLst>
            <pc:docMk/>
            <pc:sldMk cId="1631031483" sldId="308"/>
            <ac:spMk id="20" creationId="{1D443D98-FFF2-5C36-724C-EE0AA3DAEF9A}"/>
          </ac:spMkLst>
        </pc:spChg>
        <pc:spChg chg="del mod">
          <ac:chgData name="Marjokorpi, Kalle" userId="20486357-9ccc-4409-bc0b-ef60da3cad7d" providerId="ADAL" clId="{908CAFB5-4371-4E3B-8B39-74F6B4461CCB}" dt="2023-09-11T05:54:02.589" v="21423" actId="478"/>
          <ac:spMkLst>
            <pc:docMk/>
            <pc:sldMk cId="1631031483" sldId="308"/>
            <ac:spMk id="21" creationId="{50B331F5-6371-12DD-9B53-5FDB5C3DADE5}"/>
          </ac:spMkLst>
        </pc:spChg>
        <pc:spChg chg="del">
          <ac:chgData name="Marjokorpi, Kalle" userId="20486357-9ccc-4409-bc0b-ef60da3cad7d" providerId="ADAL" clId="{908CAFB5-4371-4E3B-8B39-74F6B4461CCB}" dt="2023-09-01T14:29:38.800" v="16581" actId="478"/>
          <ac:spMkLst>
            <pc:docMk/>
            <pc:sldMk cId="1631031483" sldId="308"/>
            <ac:spMk id="22" creationId="{3F59FBA3-3FBA-D4D5-7ACC-6E21B73A1667}"/>
          </ac:spMkLst>
        </pc:spChg>
        <pc:spChg chg="del mod">
          <ac:chgData name="Marjokorpi, Kalle" userId="20486357-9ccc-4409-bc0b-ef60da3cad7d" providerId="ADAL" clId="{908CAFB5-4371-4E3B-8B39-74F6B4461CCB}" dt="2023-09-11T05:53:58.822" v="21420" actId="478"/>
          <ac:spMkLst>
            <pc:docMk/>
            <pc:sldMk cId="1631031483" sldId="308"/>
            <ac:spMk id="22" creationId="{463E1854-D69A-8EE3-E22B-36FD38F46D5F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23" creationId="{36E53D33-09E8-EC65-FF75-24FD4D368118}"/>
          </ac:spMkLst>
        </pc:spChg>
        <pc:spChg chg="mod topLvl">
          <ac:chgData name="Marjokorpi, Kalle" userId="20486357-9ccc-4409-bc0b-ef60da3cad7d" providerId="ADAL" clId="{908CAFB5-4371-4E3B-8B39-74F6B4461CCB}" dt="2023-09-11T05:54:10.612" v="21425" actId="165"/>
          <ac:spMkLst>
            <pc:docMk/>
            <pc:sldMk cId="1631031483" sldId="308"/>
            <ac:spMk id="24" creationId="{05D3B264-19F3-3FA3-EBB4-4B18311B7FCB}"/>
          </ac:spMkLst>
        </pc:spChg>
        <pc:spChg chg="mod">
          <ac:chgData name="Marjokorpi, Kalle" userId="20486357-9ccc-4409-bc0b-ef60da3cad7d" providerId="ADAL" clId="{908CAFB5-4371-4E3B-8B39-74F6B4461CCB}" dt="2023-09-01T14:30:39.647" v="16606" actId="1076"/>
          <ac:spMkLst>
            <pc:docMk/>
            <pc:sldMk cId="1631031483" sldId="308"/>
            <ac:spMk id="25" creationId="{3135B333-4015-6C79-C93D-F4BEBD65E7CB}"/>
          </ac:spMkLst>
        </pc:spChg>
        <pc:spChg chg="add mod ord">
          <ac:chgData name="Marjokorpi, Kalle" userId="20486357-9ccc-4409-bc0b-ef60da3cad7d" providerId="ADAL" clId="{908CAFB5-4371-4E3B-8B39-74F6B4461CCB}" dt="2023-09-07T06:11:14.701" v="20604" actId="113"/>
          <ac:spMkLst>
            <pc:docMk/>
            <pc:sldMk cId="1631031483" sldId="308"/>
            <ac:spMk id="26" creationId="{1E752AEF-0906-7C80-8463-D7CAA2CE640E}"/>
          </ac:spMkLst>
        </pc:spChg>
        <pc:spChg chg="del mod topLvl">
          <ac:chgData name="Marjokorpi, Kalle" userId="20486357-9ccc-4409-bc0b-ef60da3cad7d" providerId="ADAL" clId="{908CAFB5-4371-4E3B-8B39-74F6B4461CCB}" dt="2023-09-11T05:54:22.354" v="21431" actId="478"/>
          <ac:spMkLst>
            <pc:docMk/>
            <pc:sldMk cId="1631031483" sldId="308"/>
            <ac:spMk id="28" creationId="{13E3C6CD-0D3B-67C2-9E21-CC1E82A40A00}"/>
          </ac:spMkLst>
        </pc:spChg>
        <pc:spChg chg="del mod topLvl">
          <ac:chgData name="Marjokorpi, Kalle" userId="20486357-9ccc-4409-bc0b-ef60da3cad7d" providerId="ADAL" clId="{908CAFB5-4371-4E3B-8B39-74F6B4461CCB}" dt="2023-09-11T05:54:14.039" v="21426" actId="478"/>
          <ac:spMkLst>
            <pc:docMk/>
            <pc:sldMk cId="1631031483" sldId="308"/>
            <ac:spMk id="29" creationId="{CD1A15DF-C004-4397-7D54-0081A479467C}"/>
          </ac:spMkLst>
        </pc:spChg>
        <pc:spChg chg="mod topLvl">
          <ac:chgData name="Marjokorpi, Kalle" userId="20486357-9ccc-4409-bc0b-ef60da3cad7d" providerId="ADAL" clId="{908CAFB5-4371-4E3B-8B39-74F6B4461CCB}" dt="2023-09-11T05:54:59.660" v="21446" actId="1076"/>
          <ac:spMkLst>
            <pc:docMk/>
            <pc:sldMk cId="1631031483" sldId="308"/>
            <ac:spMk id="30" creationId="{C53DB782-A3BB-E30B-BBA5-A8967761F7A3}"/>
          </ac:spMkLst>
        </pc:spChg>
        <pc:spChg chg="mod topLvl">
          <ac:chgData name="Marjokorpi, Kalle" userId="20486357-9ccc-4409-bc0b-ef60da3cad7d" providerId="ADAL" clId="{908CAFB5-4371-4E3B-8B39-74F6B4461CCB}" dt="2023-09-11T05:55:07.474" v="21448" actId="1076"/>
          <ac:spMkLst>
            <pc:docMk/>
            <pc:sldMk cId="1631031483" sldId="308"/>
            <ac:spMk id="31" creationId="{CA11794B-34DA-D84D-6051-2BEF939711BB}"/>
          </ac:spMkLst>
        </pc:spChg>
        <pc:spChg chg="add mod ord">
          <ac:chgData name="Marjokorpi, Kalle" userId="20486357-9ccc-4409-bc0b-ef60da3cad7d" providerId="ADAL" clId="{908CAFB5-4371-4E3B-8B39-74F6B4461CCB}" dt="2023-09-11T05:54:32.114" v="21436" actId="167"/>
          <ac:spMkLst>
            <pc:docMk/>
            <pc:sldMk cId="1631031483" sldId="308"/>
            <ac:spMk id="33" creationId="{204BB8B9-D8E3-787B-000D-BED0B2BF6401}"/>
          </ac:spMkLst>
        </pc:spChg>
        <pc:spChg chg="add mod ord">
          <ac:chgData name="Marjokorpi, Kalle" userId="20486357-9ccc-4409-bc0b-ef60da3cad7d" providerId="ADAL" clId="{908CAFB5-4371-4E3B-8B39-74F6B4461CCB}" dt="2023-09-11T05:54:41.803" v="21441" actId="167"/>
          <ac:spMkLst>
            <pc:docMk/>
            <pc:sldMk cId="1631031483" sldId="308"/>
            <ac:spMk id="34" creationId="{2AE6D35E-D04F-7209-5099-662C48F45B9F}"/>
          </ac:spMkLst>
        </pc:spChg>
        <pc:spChg chg="add mod ord">
          <ac:chgData name="Marjokorpi, Kalle" userId="20486357-9ccc-4409-bc0b-ef60da3cad7d" providerId="ADAL" clId="{908CAFB5-4371-4E3B-8B39-74F6B4461CCB}" dt="2023-09-11T05:54:54.903" v="21445" actId="1076"/>
          <ac:spMkLst>
            <pc:docMk/>
            <pc:sldMk cId="1631031483" sldId="308"/>
            <ac:spMk id="36" creationId="{6E4D3E25-A60F-74C3-4554-C71BDAE4CD30}"/>
          </ac:spMkLst>
        </pc:spChg>
        <pc:grpChg chg="add del mod">
          <ac:chgData name="Marjokorpi, Kalle" userId="20486357-9ccc-4409-bc0b-ef60da3cad7d" providerId="ADAL" clId="{908CAFB5-4371-4E3B-8B39-74F6B4461CCB}" dt="2023-09-11T05:54:04.243" v="21424" actId="478"/>
          <ac:grpSpMkLst>
            <pc:docMk/>
            <pc:sldMk cId="1631031483" sldId="308"/>
            <ac:grpSpMk id="4" creationId="{5AC0B809-BE09-F607-E0AF-84EA5E1446C7}"/>
          </ac:grpSpMkLst>
        </pc:grpChg>
        <pc:grpChg chg="add del mod">
          <ac:chgData name="Marjokorpi, Kalle" userId="20486357-9ccc-4409-bc0b-ef60da3cad7d" providerId="ADAL" clId="{908CAFB5-4371-4E3B-8B39-74F6B4461CCB}" dt="2023-09-11T05:54:10.612" v="21425" actId="165"/>
          <ac:grpSpMkLst>
            <pc:docMk/>
            <pc:sldMk cId="1631031483" sldId="308"/>
            <ac:grpSpMk id="27" creationId="{25AC181D-22DD-AE47-F482-6823508C3E85}"/>
          </ac:grpSpMkLst>
        </pc:grp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3" creationId="{0E81C4A0-881A-739D-18F4-787C28D5B232}"/>
          </ac:picMkLst>
        </pc:pic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4" creationId="{448DC7A8-B95B-08D3-4491-6A7296826A36}"/>
          </ac:picMkLst>
        </pc:pic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8" creationId="{64560AFD-30C0-B9A2-1145-E25FCF8747D1}"/>
          </ac:picMkLst>
        </pc:picChg>
        <pc:picChg chg="del mod">
          <ac:chgData name="Marjokorpi, Kalle" userId="20486357-9ccc-4409-bc0b-ef60da3cad7d" providerId="ADAL" clId="{908CAFB5-4371-4E3B-8B39-74F6B4461CCB}" dt="2023-09-11T05:54:04.243" v="21424" actId="478"/>
          <ac:picMkLst>
            <pc:docMk/>
            <pc:sldMk cId="1631031483" sldId="308"/>
            <ac:picMk id="9" creationId="{F4490A08-9633-1364-FD44-C40A73D2799D}"/>
          </ac:picMkLst>
        </pc:picChg>
        <pc:picChg chg="del mod">
          <ac:chgData name="Marjokorpi, Kalle" userId="20486357-9ccc-4409-bc0b-ef60da3cad7d" providerId="ADAL" clId="{908CAFB5-4371-4E3B-8B39-74F6B4461CCB}" dt="2023-09-11T05:54:00.121" v="21421" actId="478"/>
          <ac:picMkLst>
            <pc:docMk/>
            <pc:sldMk cId="1631031483" sldId="308"/>
            <ac:picMk id="14" creationId="{9CAE79CE-BE0A-FAB1-0F88-81059D9F2B40}"/>
          </ac:picMkLst>
        </pc:picChg>
        <pc:picChg chg="del">
          <ac:chgData name="Marjokorpi, Kalle" userId="20486357-9ccc-4409-bc0b-ef60da3cad7d" providerId="ADAL" clId="{908CAFB5-4371-4E3B-8B39-74F6B4461CCB}" dt="2023-09-01T14:29:36.921" v="16578" actId="478"/>
          <ac:picMkLst>
            <pc:docMk/>
            <pc:sldMk cId="1631031483" sldId="308"/>
            <ac:picMk id="16" creationId="{91247E50-218B-CA1C-25FB-EACCCCB9B3A1}"/>
          </ac:picMkLst>
        </pc:picChg>
        <pc:picChg chg="del mod">
          <ac:chgData name="Marjokorpi, Kalle" userId="20486357-9ccc-4409-bc0b-ef60da3cad7d" providerId="ADAL" clId="{908CAFB5-4371-4E3B-8B39-74F6B4461CCB}" dt="2023-09-11T05:53:53.363" v="21415" actId="478"/>
          <ac:picMkLst>
            <pc:docMk/>
            <pc:sldMk cId="1631031483" sldId="308"/>
            <ac:picMk id="16" creationId="{BA19412D-F967-F16C-DFF8-01D75A254A5E}"/>
          </ac:picMkLst>
        </pc:picChg>
        <pc:picChg chg="del mod">
          <ac:chgData name="Marjokorpi, Kalle" userId="20486357-9ccc-4409-bc0b-ef60da3cad7d" providerId="ADAL" clId="{908CAFB5-4371-4E3B-8B39-74F6B4461CCB}" dt="2023-09-11T05:53:52.827" v="21414" actId="478"/>
          <ac:picMkLst>
            <pc:docMk/>
            <pc:sldMk cId="1631031483" sldId="308"/>
            <ac:picMk id="17" creationId="{16EFAB43-0041-2FD0-2296-0958C5347BD6}"/>
          </ac:picMkLst>
        </pc:picChg>
        <pc:picChg chg="del">
          <ac:chgData name="Marjokorpi, Kalle" userId="20486357-9ccc-4409-bc0b-ef60da3cad7d" providerId="ADAL" clId="{908CAFB5-4371-4E3B-8B39-74F6B4461CCB}" dt="2023-09-01T14:29:37.249" v="16579" actId="478"/>
          <ac:picMkLst>
            <pc:docMk/>
            <pc:sldMk cId="1631031483" sldId="308"/>
            <ac:picMk id="19" creationId="{351056A4-C943-1DFF-5399-FFBFCC992D98}"/>
          </ac:picMkLst>
        </pc:picChg>
        <pc:picChg chg="del">
          <ac:chgData name="Marjokorpi, Kalle" userId="20486357-9ccc-4409-bc0b-ef60da3cad7d" providerId="ADAL" clId="{908CAFB5-4371-4E3B-8B39-74F6B4461CCB}" dt="2023-09-01T14:29:37.635" v="16580" actId="478"/>
          <ac:picMkLst>
            <pc:docMk/>
            <pc:sldMk cId="1631031483" sldId="308"/>
            <ac:picMk id="21" creationId="{161E1CE2-E7D2-00AA-A1EA-809B19949873}"/>
          </ac:picMkLst>
        </pc:picChg>
        <pc:picChg chg="add mod">
          <ac:chgData name="Marjokorpi, Kalle" userId="20486357-9ccc-4409-bc0b-ef60da3cad7d" providerId="ADAL" clId="{908CAFB5-4371-4E3B-8B39-74F6B4461CCB}" dt="2023-09-04T07:48:07.211" v="20312" actId="1076"/>
          <ac:picMkLst>
            <pc:docMk/>
            <pc:sldMk cId="1631031483" sldId="308"/>
            <ac:picMk id="35" creationId="{D7ED2863-8817-8DD6-2FC6-65E94B60C369}"/>
          </ac:picMkLst>
        </pc:picChg>
        <pc:picChg chg="del">
          <ac:chgData name="Marjokorpi, Kalle" userId="20486357-9ccc-4409-bc0b-ef60da3cad7d" providerId="ADAL" clId="{908CAFB5-4371-4E3B-8B39-74F6B4461CCB}" dt="2023-09-01T14:29:45.142" v="16585" actId="478"/>
          <ac:picMkLst>
            <pc:docMk/>
            <pc:sldMk cId="1631031483" sldId="308"/>
            <ac:picMk id="1026" creationId="{121AD04A-4D49-37C3-860E-13E7A6A58926}"/>
          </ac:picMkLst>
        </pc:picChg>
        <pc:picChg chg="add del">
          <ac:chgData name="Marjokorpi, Kalle" userId="20486357-9ccc-4409-bc0b-ef60da3cad7d" providerId="ADAL" clId="{908CAFB5-4371-4E3B-8B39-74F6B4461CCB}" dt="2023-09-03T13:32:51.279" v="18059" actId="478"/>
          <ac:picMkLst>
            <pc:docMk/>
            <pc:sldMk cId="1631031483" sldId="308"/>
            <ac:picMk id="1026" creationId="{24F7DBCD-FB97-4BCB-C5DB-0C3BEEE3A000}"/>
          </ac:picMkLst>
        </pc:picChg>
        <pc:picChg chg="add del">
          <ac:chgData name="Marjokorpi, Kalle" userId="20486357-9ccc-4409-bc0b-ef60da3cad7d" providerId="ADAL" clId="{908CAFB5-4371-4E3B-8B39-74F6B4461CCB}" dt="2023-09-03T13:33:06.566" v="18061"/>
          <ac:picMkLst>
            <pc:docMk/>
            <pc:sldMk cId="1631031483" sldId="308"/>
            <ac:picMk id="1028" creationId="{E5DB9440-3388-EEFC-CB22-275D37AFCA69}"/>
          </ac:picMkLst>
        </pc:picChg>
        <pc:picChg chg="add mod">
          <ac:chgData name="Marjokorpi, Kalle" userId="20486357-9ccc-4409-bc0b-ef60da3cad7d" providerId="ADAL" clId="{908CAFB5-4371-4E3B-8B39-74F6B4461CCB}" dt="2023-09-03T13:34:28.252" v="18073" actId="1076"/>
          <ac:picMkLst>
            <pc:docMk/>
            <pc:sldMk cId="1631031483" sldId="308"/>
            <ac:picMk id="1034" creationId="{2926CC69-72A8-3984-E63A-17A4DEFBB9AB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098" creationId="{A431FE28-E1F2-D3F7-BE1E-2A85EF168A63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0" creationId="{5D271BB3-A04C-8E44-8250-84AD9616AA96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2" creationId="{1F849D6E-F91B-C214-57A7-9F59E9A8446B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4" creationId="{8B96F9C6-1133-18E3-F6F2-49186717FF3C}"/>
          </ac:picMkLst>
        </pc:picChg>
        <pc:picChg chg="mod topLvl">
          <ac:chgData name="Marjokorpi, Kalle" userId="20486357-9ccc-4409-bc0b-ef60da3cad7d" providerId="ADAL" clId="{908CAFB5-4371-4E3B-8B39-74F6B4461CCB}" dt="2023-09-11T05:54:10.612" v="21425" actId="165"/>
          <ac:picMkLst>
            <pc:docMk/>
            <pc:sldMk cId="1631031483" sldId="308"/>
            <ac:picMk id="4106" creationId="{FF2B26A6-322B-42B4-A4D7-15CB2806FB53}"/>
          </ac:picMkLst>
        </pc:picChg>
        <pc:picChg chg="mod">
          <ac:chgData name="Marjokorpi, Kalle" userId="20486357-9ccc-4409-bc0b-ef60da3cad7d" providerId="ADAL" clId="{908CAFB5-4371-4E3B-8B39-74F6B4461CCB}" dt="2023-09-04T07:48:03.522" v="20311" actId="1076"/>
          <ac:picMkLst>
            <pc:docMk/>
            <pc:sldMk cId="1631031483" sldId="308"/>
            <ac:picMk id="4110" creationId="{9F22173E-6145-8045-CC82-7C0FAE73EF91}"/>
          </ac:picMkLst>
        </pc:picChg>
        <pc:cxnChg chg="mod topLvl">
          <ac:chgData name="Marjokorpi, Kalle" userId="20486357-9ccc-4409-bc0b-ef60da3cad7d" providerId="ADAL" clId="{908CAFB5-4371-4E3B-8B39-74F6B4461CCB}" dt="2023-09-11T05:54:22.354" v="21431" actId="478"/>
          <ac:cxnSpMkLst>
            <pc:docMk/>
            <pc:sldMk cId="1631031483" sldId="308"/>
            <ac:cxnSpMk id="32" creationId="{80362137-1D54-F804-D466-7E9FE8DEA717}"/>
          </ac:cxnSpMkLst>
        </pc:cxnChg>
        <pc:cxnChg chg="mod topLvl">
          <ac:chgData name="Marjokorpi, Kalle" userId="20486357-9ccc-4409-bc0b-ef60da3cad7d" providerId="ADAL" clId="{908CAFB5-4371-4E3B-8B39-74F6B4461CCB}" dt="2023-09-11T05:54:35.017" v="21438" actId="478"/>
          <ac:cxnSpMkLst>
            <pc:docMk/>
            <pc:sldMk cId="1631031483" sldId="308"/>
            <ac:cxnSpMk id="38" creationId="{C0AF62A5-9332-35F9-56E3-F0CD19636E2E}"/>
          </ac:cxnSpMkLst>
        </pc:cxnChg>
      </pc:sldChg>
      <pc:sldChg chg="addSp delSp modSp new mod modClrScheme chgLayout">
        <pc:chgData name="Marjokorpi, Kalle" userId="20486357-9ccc-4409-bc0b-ef60da3cad7d" providerId="ADAL" clId="{908CAFB5-4371-4E3B-8B39-74F6B4461CCB}" dt="2023-09-04T07:30:05.099" v="19952" actId="700"/>
        <pc:sldMkLst>
          <pc:docMk/>
          <pc:sldMk cId="2871307043" sldId="309"/>
        </pc:sldMkLst>
        <pc:spChg chg="del mod ord">
          <ac:chgData name="Marjokorpi, Kalle" userId="20486357-9ccc-4409-bc0b-ef60da3cad7d" providerId="ADAL" clId="{908CAFB5-4371-4E3B-8B39-74F6B4461CCB}" dt="2023-09-01T15:04:17.185" v="17832" actId="700"/>
          <ac:spMkLst>
            <pc:docMk/>
            <pc:sldMk cId="2871307043" sldId="309"/>
            <ac:spMk id="2" creationId="{160613B2-6CEF-ED69-C414-9F8001CC5CAC}"/>
          </ac:spMkLst>
        </pc:spChg>
        <pc:spChg chg="add 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2" creationId="{D7FE03C3-5267-B974-5E6A-218CE3549DFE}"/>
          </ac:spMkLst>
        </pc:spChg>
        <pc:spChg chg="del mod ord">
          <ac:chgData name="Marjokorpi, Kalle" userId="20486357-9ccc-4409-bc0b-ef60da3cad7d" providerId="ADAL" clId="{908CAFB5-4371-4E3B-8B39-74F6B4461CCB}" dt="2023-09-01T15:04:17.185" v="17832" actId="700"/>
          <ac:spMkLst>
            <pc:docMk/>
            <pc:sldMk cId="2871307043" sldId="309"/>
            <ac:spMk id="3" creationId="{BEAAA60B-B83D-E151-9823-A119185E5608}"/>
          </ac:spMkLst>
        </pc:spChg>
        <pc:spChg chg="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4" creationId="{618DC589-FD34-1059-5DBA-0F8CCBC30472}"/>
          </ac:spMkLst>
        </pc:spChg>
        <pc:spChg chg="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5" creationId="{260B89D7-7BAC-0CEB-D117-5106F293BAA2}"/>
          </ac:spMkLst>
        </pc:spChg>
        <pc:spChg chg="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6" creationId="{D9D1583E-692B-5268-2F27-C61910A0B614}"/>
          </ac:spMkLst>
        </pc:spChg>
        <pc:spChg chg="add mod ord">
          <ac:chgData name="Marjokorpi, Kalle" userId="20486357-9ccc-4409-bc0b-ef60da3cad7d" providerId="ADAL" clId="{908CAFB5-4371-4E3B-8B39-74F6B4461CCB}" dt="2023-09-04T07:30:05.099" v="19952" actId="700"/>
          <ac:spMkLst>
            <pc:docMk/>
            <pc:sldMk cId="2871307043" sldId="309"/>
            <ac:spMk id="7" creationId="{1E9F4C1F-6EBB-BD58-E021-8C77C247ADD3}"/>
          </ac:spMkLst>
        </pc:spChg>
        <pc:spChg chg="add del mod ord">
          <ac:chgData name="Marjokorpi, Kalle" userId="20486357-9ccc-4409-bc0b-ef60da3cad7d" providerId="ADAL" clId="{908CAFB5-4371-4E3B-8B39-74F6B4461CCB}" dt="2023-09-01T15:06:08.542" v="17833" actId="931"/>
          <ac:spMkLst>
            <pc:docMk/>
            <pc:sldMk cId="2871307043" sldId="309"/>
            <ac:spMk id="8" creationId="{BBC85462-A242-BE88-0CE5-F049ADB112C4}"/>
          </ac:spMkLst>
        </pc:spChg>
        <pc:picChg chg="add mod ord modCrop">
          <ac:chgData name="Marjokorpi, Kalle" userId="20486357-9ccc-4409-bc0b-ef60da3cad7d" providerId="ADAL" clId="{908CAFB5-4371-4E3B-8B39-74F6B4461CCB}" dt="2023-09-04T07:30:05.099" v="19952" actId="700"/>
          <ac:picMkLst>
            <pc:docMk/>
            <pc:sldMk cId="2871307043" sldId="309"/>
            <ac:picMk id="10" creationId="{3F2D7964-A5EB-B9FC-69DC-DA414DD64D23}"/>
          </ac:picMkLst>
        </pc:picChg>
      </pc:sldChg>
      <pc:sldChg chg="new del">
        <pc:chgData name="Marjokorpi, Kalle" userId="20486357-9ccc-4409-bc0b-ef60da3cad7d" providerId="ADAL" clId="{908CAFB5-4371-4E3B-8B39-74F6B4461CCB}" dt="2023-09-01T14:54:44.931" v="17643" actId="47"/>
        <pc:sldMkLst>
          <pc:docMk/>
          <pc:sldMk cId="3864406023" sldId="309"/>
        </pc:sldMkLst>
      </pc:sldChg>
      <pc:sldChg chg="addSp delSp modSp add mod modClrScheme chgLayout modNotesTx">
        <pc:chgData name="Marjokorpi, Kalle" userId="20486357-9ccc-4409-bc0b-ef60da3cad7d" providerId="ADAL" clId="{908CAFB5-4371-4E3B-8B39-74F6B4461CCB}" dt="2023-09-13T11:50:41.801" v="22557" actId="20577"/>
        <pc:sldMkLst>
          <pc:docMk/>
          <pc:sldMk cId="2964671443" sldId="310"/>
        </pc:sldMkLst>
        <pc:spChg chg="mod ord">
          <ac:chgData name="Marjokorpi, Kalle" userId="20486357-9ccc-4409-bc0b-ef60da3cad7d" providerId="ADAL" clId="{908CAFB5-4371-4E3B-8B39-74F6B4461CCB}" dt="2023-09-04T05:09:46.979" v="18104" actId="700"/>
          <ac:spMkLst>
            <pc:docMk/>
            <pc:sldMk cId="2964671443" sldId="310"/>
            <ac:spMk id="2" creationId="{BB014291-FA73-8E2F-646D-D23AE94FA520}"/>
          </ac:spMkLst>
        </pc:spChg>
        <pc:spChg chg="mod ord">
          <ac:chgData name="Marjokorpi, Kalle" userId="20486357-9ccc-4409-bc0b-ef60da3cad7d" providerId="ADAL" clId="{908CAFB5-4371-4E3B-8B39-74F6B4461CCB}" dt="2023-09-04T05:09:46.979" v="18104" actId="700"/>
          <ac:spMkLst>
            <pc:docMk/>
            <pc:sldMk cId="2964671443" sldId="310"/>
            <ac:spMk id="3" creationId="{0D1AB655-7EAB-CF12-10E3-997DC43ED747}"/>
          </ac:spMkLst>
        </pc:spChg>
        <pc:spChg chg="mod ord">
          <ac:chgData name="Marjokorpi, Kalle" userId="20486357-9ccc-4409-bc0b-ef60da3cad7d" providerId="ADAL" clId="{908CAFB5-4371-4E3B-8B39-74F6B4461CCB}" dt="2023-09-04T06:09:42.111" v="19919" actId="20577"/>
          <ac:spMkLst>
            <pc:docMk/>
            <pc:sldMk cId="2964671443" sldId="310"/>
            <ac:spMk id="4" creationId="{275A4722-5165-7133-0DC5-B8F480347F9D}"/>
          </ac:spMkLst>
        </pc:spChg>
        <pc:spChg chg="mod ord">
          <ac:chgData name="Marjokorpi, Kalle" userId="20486357-9ccc-4409-bc0b-ef60da3cad7d" providerId="ADAL" clId="{908CAFB5-4371-4E3B-8B39-74F6B4461CCB}" dt="2023-09-04T06:09:39.391" v="19910" actId="20577"/>
          <ac:spMkLst>
            <pc:docMk/>
            <pc:sldMk cId="2964671443" sldId="310"/>
            <ac:spMk id="5" creationId="{03B772F1-7897-033F-3093-B637EE80AB06}"/>
          </ac:spMkLst>
        </pc:spChg>
        <pc:spChg chg="mod ord">
          <ac:chgData name="Marjokorpi, Kalle" userId="20486357-9ccc-4409-bc0b-ef60da3cad7d" providerId="ADAL" clId="{908CAFB5-4371-4E3B-8B39-74F6B4461CCB}" dt="2023-09-04T05:09:46.979" v="18104" actId="700"/>
          <ac:spMkLst>
            <pc:docMk/>
            <pc:sldMk cId="2964671443" sldId="310"/>
            <ac:spMk id="6" creationId="{1C1DDF29-5B70-3AD3-B5A8-D46886E09B6B}"/>
          </ac:spMkLst>
        </pc:spChg>
        <pc:spChg chg="add del mod ord">
          <ac:chgData name="Marjokorpi, Kalle" userId="20486357-9ccc-4409-bc0b-ef60da3cad7d" providerId="ADAL" clId="{908CAFB5-4371-4E3B-8B39-74F6B4461CCB}" dt="2023-09-04T05:09:51.829" v="18106" actId="931"/>
          <ac:spMkLst>
            <pc:docMk/>
            <pc:sldMk cId="2964671443" sldId="310"/>
            <ac:spMk id="7" creationId="{2904F83E-F9AC-5FDB-16C6-2C07F47CB8BF}"/>
          </ac:spMkLst>
        </pc:spChg>
        <pc:spChg chg="add del mod">
          <ac:chgData name="Marjokorpi, Kalle" userId="20486357-9ccc-4409-bc0b-ef60da3cad7d" providerId="ADAL" clId="{908CAFB5-4371-4E3B-8B39-74F6B4461CCB}" dt="2023-09-05T07:21:48.351" v="20495"/>
          <ac:spMkLst>
            <pc:docMk/>
            <pc:sldMk cId="2964671443" sldId="310"/>
            <ac:spMk id="8" creationId="{A70BAEC2-0C4C-5567-CA2D-78F56F89FCE2}"/>
          </ac:spMkLst>
        </pc:spChg>
        <pc:spChg chg="add mod ord">
          <ac:chgData name="Marjokorpi, Kalle" userId="20486357-9ccc-4409-bc0b-ef60da3cad7d" providerId="ADAL" clId="{908CAFB5-4371-4E3B-8B39-74F6B4461CCB}" dt="2023-09-05T07:21:49.720" v="20497" actId="1076"/>
          <ac:spMkLst>
            <pc:docMk/>
            <pc:sldMk cId="2964671443" sldId="310"/>
            <ac:spMk id="9" creationId="{74DC6EFE-EDA3-0731-7A7B-D8738ECFE85D}"/>
          </ac:spMkLst>
        </pc:spChg>
        <pc:spChg chg="add del mod">
          <ac:chgData name="Marjokorpi, Kalle" userId="20486357-9ccc-4409-bc0b-ef60da3cad7d" providerId="ADAL" clId="{908CAFB5-4371-4E3B-8B39-74F6B4461CCB}" dt="2023-09-11T04:59:59.363" v="20785" actId="931"/>
          <ac:spMkLst>
            <pc:docMk/>
            <pc:sldMk cId="2964671443" sldId="310"/>
            <ac:spMk id="10" creationId="{EE46BFFF-C3B6-2818-935E-EEF3F0CFAFF7}"/>
          </ac:spMkLst>
        </pc:spChg>
        <pc:spChg chg="add del mod">
          <ac:chgData name="Marjokorpi, Kalle" userId="20486357-9ccc-4409-bc0b-ef60da3cad7d" providerId="ADAL" clId="{908CAFB5-4371-4E3B-8B39-74F6B4461CCB}" dt="2023-09-04T05:10:46.631" v="18110" actId="931"/>
          <ac:spMkLst>
            <pc:docMk/>
            <pc:sldMk cId="2964671443" sldId="310"/>
            <ac:spMk id="13" creationId="{37BF9B31-D02D-F688-1B59-B70D77F5DEA2}"/>
          </ac:spMkLst>
        </pc:spChg>
        <pc:spChg chg="add del mod">
          <ac:chgData name="Marjokorpi, Kalle" userId="20486357-9ccc-4409-bc0b-ef60da3cad7d" providerId="ADAL" clId="{908CAFB5-4371-4E3B-8B39-74F6B4461CCB}" dt="2023-09-11T05:00:49.277" v="20797" actId="478"/>
          <ac:spMkLst>
            <pc:docMk/>
            <pc:sldMk cId="2964671443" sldId="310"/>
            <ac:spMk id="14" creationId="{F4971939-F2CC-21F7-D855-DB2723F964F8}"/>
          </ac:spMkLst>
        </pc:spChg>
        <pc:spChg chg="add del mod">
          <ac:chgData name="Marjokorpi, Kalle" userId="20486357-9ccc-4409-bc0b-ef60da3cad7d" providerId="ADAL" clId="{908CAFB5-4371-4E3B-8B39-74F6B4461CCB}" dt="2023-09-04T05:11:09.510" v="18114" actId="931"/>
          <ac:spMkLst>
            <pc:docMk/>
            <pc:sldMk cId="2964671443" sldId="310"/>
            <ac:spMk id="17" creationId="{75FA2449-32D5-180F-F2E4-BB483A9C1469}"/>
          </ac:spMkLst>
        </pc:spChg>
        <pc:spChg chg="add del mod">
          <ac:chgData name="Marjokorpi, Kalle" userId="20486357-9ccc-4409-bc0b-ef60da3cad7d" providerId="ADAL" clId="{908CAFB5-4371-4E3B-8B39-74F6B4461CCB}" dt="2023-09-11T05:01:42.265" v="20799" actId="931"/>
          <ac:spMkLst>
            <pc:docMk/>
            <pc:sldMk cId="2964671443" sldId="310"/>
            <ac:spMk id="18" creationId="{9D2747D6-CF0F-B296-4DC0-9D39CFCC5CD1}"/>
          </ac:spMkLst>
        </pc:spChg>
        <pc:spChg chg="add del mod">
          <ac:chgData name="Marjokorpi, Kalle" userId="20486357-9ccc-4409-bc0b-ef60da3cad7d" providerId="ADAL" clId="{908CAFB5-4371-4E3B-8B39-74F6B4461CCB}" dt="2023-09-04T05:11:24.064" v="18118" actId="931"/>
          <ac:spMkLst>
            <pc:docMk/>
            <pc:sldMk cId="2964671443" sldId="310"/>
            <ac:spMk id="21" creationId="{42F6A3FA-6E6D-F3C0-A805-E8585E7930FB}"/>
          </ac:spMkLst>
        </pc:spChg>
        <pc:spChg chg="add del mod">
          <ac:chgData name="Marjokorpi, Kalle" userId="20486357-9ccc-4409-bc0b-ef60da3cad7d" providerId="ADAL" clId="{908CAFB5-4371-4E3B-8B39-74F6B4461CCB}" dt="2023-09-11T05:02:14.416" v="20803" actId="931"/>
          <ac:spMkLst>
            <pc:docMk/>
            <pc:sldMk cId="2964671443" sldId="310"/>
            <ac:spMk id="22" creationId="{0ED66CA3-C8B4-F345-1519-5807D78B50CE}"/>
          </ac:spMkLst>
        </pc:spChg>
        <pc:spChg chg="add del mod">
          <ac:chgData name="Marjokorpi, Kalle" userId="20486357-9ccc-4409-bc0b-ef60da3cad7d" providerId="ADAL" clId="{908CAFB5-4371-4E3B-8B39-74F6B4461CCB}" dt="2023-09-04T05:11:31.903" v="18122" actId="931"/>
          <ac:spMkLst>
            <pc:docMk/>
            <pc:sldMk cId="2964671443" sldId="310"/>
            <ac:spMk id="25" creationId="{31772F98-C340-06C0-FC17-61B49D515337}"/>
          </ac:spMkLst>
        </pc:spChg>
        <pc:spChg chg="add del mod">
          <ac:chgData name="Marjokorpi, Kalle" userId="20486357-9ccc-4409-bc0b-ef60da3cad7d" providerId="ADAL" clId="{908CAFB5-4371-4E3B-8B39-74F6B4461CCB}" dt="2023-09-11T05:04:10.804" v="20830" actId="478"/>
          <ac:spMkLst>
            <pc:docMk/>
            <pc:sldMk cId="2964671443" sldId="310"/>
            <ac:spMk id="25" creationId="{5BA03862-5662-DCD3-0B8A-6D912BD9D6A4}"/>
          </ac:spMkLst>
        </pc:spChg>
        <pc:spChg chg="add del mod">
          <ac:chgData name="Marjokorpi, Kalle" userId="20486357-9ccc-4409-bc0b-ef60da3cad7d" providerId="ADAL" clId="{908CAFB5-4371-4E3B-8B39-74F6B4461CCB}" dt="2023-09-11T05:04:09.044" v="20829" actId="478"/>
          <ac:spMkLst>
            <pc:docMk/>
            <pc:sldMk cId="2964671443" sldId="310"/>
            <ac:spMk id="26" creationId="{DB1DED73-82B0-CD7C-6A65-C5BF18DF7B5E}"/>
          </ac:spMkLst>
        </pc:spChg>
        <pc:spChg chg="add del mod">
          <ac:chgData name="Marjokorpi, Kalle" userId="20486357-9ccc-4409-bc0b-ef60da3cad7d" providerId="ADAL" clId="{908CAFB5-4371-4E3B-8B39-74F6B4461CCB}" dt="2023-09-04T05:13:05.474" v="18126" actId="931"/>
          <ac:spMkLst>
            <pc:docMk/>
            <pc:sldMk cId="2964671443" sldId="310"/>
            <ac:spMk id="29" creationId="{1E13D707-4062-26F4-B9E7-81EFA428E373}"/>
          </ac:spMkLst>
        </pc:sp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7" creationId="{4FBD439F-52D9-22B9-898F-8ADEA053522F}"/>
          </ac:picMkLst>
        </pc:picChg>
        <pc:picChg chg="del">
          <ac:chgData name="Marjokorpi, Kalle" userId="20486357-9ccc-4409-bc0b-ef60da3cad7d" providerId="ADAL" clId="{908CAFB5-4371-4E3B-8B39-74F6B4461CCB}" dt="2023-09-04T05:09:49.652" v="18105" actId="478"/>
          <ac:picMkLst>
            <pc:docMk/>
            <pc:sldMk cId="2964671443" sldId="310"/>
            <ac:picMk id="8" creationId="{7550E086-AC74-67FB-6288-5B2A218D23DD}"/>
          </ac:picMkLst>
        </pc:picChg>
        <pc:picChg chg="add del mod">
          <ac:chgData name="Marjokorpi, Kalle" userId="20486357-9ccc-4409-bc0b-ef60da3cad7d" providerId="ADAL" clId="{908CAFB5-4371-4E3B-8B39-74F6B4461CCB}" dt="2023-09-04T05:10:43.756" v="18109" actId="478"/>
          <ac:picMkLst>
            <pc:docMk/>
            <pc:sldMk cId="2964671443" sldId="310"/>
            <ac:picMk id="11" creationId="{EDE67354-7B22-9D69-0BC9-D0A9E686984F}"/>
          </ac:picMkLst>
        </pc:picChg>
        <pc:picChg chg="add del mod">
          <ac:chgData name="Marjokorpi, Kalle" userId="20486357-9ccc-4409-bc0b-ef60da3cad7d" providerId="ADAL" clId="{908CAFB5-4371-4E3B-8B39-74F6B4461CCB}" dt="2023-09-11T05:01:39.289" v="20798" actId="478"/>
          <ac:picMkLst>
            <pc:docMk/>
            <pc:sldMk cId="2964671443" sldId="310"/>
            <ac:picMk id="12" creationId="{1507BB43-D9B2-319A-99FA-EC4ED837A4A2}"/>
          </ac:picMkLst>
        </pc:picChg>
        <pc:picChg chg="add del mod">
          <ac:chgData name="Marjokorpi, Kalle" userId="20486357-9ccc-4409-bc0b-ef60da3cad7d" providerId="ADAL" clId="{908CAFB5-4371-4E3B-8B39-74F6B4461CCB}" dt="2023-09-04T05:11:06.408" v="18113" actId="478"/>
          <ac:picMkLst>
            <pc:docMk/>
            <pc:sldMk cId="2964671443" sldId="310"/>
            <ac:picMk id="15" creationId="{9D0523A1-34EE-9428-B96B-D20C7E426E30}"/>
          </ac:picMkLst>
        </pc:picChg>
        <pc:picChg chg="add del mod">
          <ac:chgData name="Marjokorpi, Kalle" userId="20486357-9ccc-4409-bc0b-ef60da3cad7d" providerId="ADAL" clId="{908CAFB5-4371-4E3B-8B39-74F6B4461CCB}" dt="2023-09-11T05:00:48.911" v="20796" actId="931"/>
          <ac:picMkLst>
            <pc:docMk/>
            <pc:sldMk cId="2964671443" sldId="310"/>
            <ac:picMk id="16" creationId="{D2F5434A-8966-E8E5-1826-05D979730DA2}"/>
          </ac:picMkLst>
        </pc:picChg>
        <pc:picChg chg="add del mod">
          <ac:chgData name="Marjokorpi, Kalle" userId="20486357-9ccc-4409-bc0b-ef60da3cad7d" providerId="ADAL" clId="{908CAFB5-4371-4E3B-8B39-74F6B4461CCB}" dt="2023-09-04T05:11:21.069" v="18117" actId="478"/>
          <ac:picMkLst>
            <pc:docMk/>
            <pc:sldMk cId="2964671443" sldId="310"/>
            <ac:picMk id="19" creationId="{EAB31818-4D0F-7B95-7CD4-53C72F9C70AE}"/>
          </ac:picMkLst>
        </pc:picChg>
        <pc:picChg chg="add del mod">
          <ac:chgData name="Marjokorpi, Kalle" userId="20486357-9ccc-4409-bc0b-ef60da3cad7d" providerId="ADAL" clId="{908CAFB5-4371-4E3B-8B39-74F6B4461CCB}" dt="2023-09-11T05:02:11.281" v="20802" actId="478"/>
          <ac:picMkLst>
            <pc:docMk/>
            <pc:sldMk cId="2964671443" sldId="310"/>
            <ac:picMk id="20" creationId="{91685AB8-F58E-3BB3-8678-840AD8F554E2}"/>
          </ac:picMkLst>
        </pc:picChg>
        <pc:picChg chg="add del mod">
          <ac:chgData name="Marjokorpi, Kalle" userId="20486357-9ccc-4409-bc0b-ef60da3cad7d" providerId="ADAL" clId="{908CAFB5-4371-4E3B-8B39-74F6B4461CCB}" dt="2023-09-04T05:11:29.260" v="18121" actId="478"/>
          <ac:picMkLst>
            <pc:docMk/>
            <pc:sldMk cId="2964671443" sldId="310"/>
            <ac:picMk id="23" creationId="{FF358123-0A0A-12F2-6C63-C68A29F7364F}"/>
          </ac:picMkLst>
        </pc:picChg>
        <pc:picChg chg="add mod">
          <ac:chgData name="Marjokorpi, Kalle" userId="20486357-9ccc-4409-bc0b-ef60da3cad7d" providerId="ADAL" clId="{908CAFB5-4371-4E3B-8B39-74F6B4461CCB}" dt="2023-09-11T05:02:29.111" v="20807" actId="14100"/>
          <ac:picMkLst>
            <pc:docMk/>
            <pc:sldMk cId="2964671443" sldId="310"/>
            <ac:picMk id="24" creationId="{B7D5F373-DE47-EC30-A926-7A6F04A912C6}"/>
          </ac:picMkLst>
        </pc:picChg>
        <pc:picChg chg="add del mod">
          <ac:chgData name="Marjokorpi, Kalle" userId="20486357-9ccc-4409-bc0b-ef60da3cad7d" providerId="ADAL" clId="{908CAFB5-4371-4E3B-8B39-74F6B4461CCB}" dt="2023-09-04T05:13:03.200" v="18125" actId="478"/>
          <ac:picMkLst>
            <pc:docMk/>
            <pc:sldMk cId="2964671443" sldId="310"/>
            <ac:picMk id="27" creationId="{C3892E02-B541-7ECC-AB93-F1FD774766DE}"/>
          </ac:picMkLst>
        </pc:picChg>
        <pc:picChg chg="add del mod">
          <ac:chgData name="Marjokorpi, Kalle" userId="20486357-9ccc-4409-bc0b-ef60da3cad7d" providerId="ADAL" clId="{908CAFB5-4371-4E3B-8B39-74F6B4461CCB}" dt="2023-09-11T04:59:53.247" v="20784" actId="478"/>
          <ac:picMkLst>
            <pc:docMk/>
            <pc:sldMk cId="2964671443" sldId="310"/>
            <ac:picMk id="31" creationId="{3B897D17-158E-E180-1C74-77C0E2649D33}"/>
          </ac:picMkLst>
        </pc:picChg>
        <pc:picChg chg="add del mod">
          <ac:chgData name="Marjokorpi, Kalle" userId="20486357-9ccc-4409-bc0b-ef60da3cad7d" providerId="ADAL" clId="{908CAFB5-4371-4E3B-8B39-74F6B4461CCB}" dt="2023-09-04T05:22:05.399" v="18177" actId="478"/>
          <ac:picMkLst>
            <pc:docMk/>
            <pc:sldMk cId="2964671443" sldId="310"/>
            <ac:picMk id="32" creationId="{9E9A62E3-7159-78C4-A5C8-CE39713587D8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4" creationId="{AE858D68-6F0D-B0FE-85A7-CF317E0562C5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5" creationId="{AE68A72E-B1FD-6C4C-2C4C-5268BC5DB8FD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6" creationId="{F253AB44-BFCC-CE94-E155-CB152F30983A}"/>
          </ac:picMkLst>
        </pc:picChg>
        <pc:picChg chg="add mod">
          <ac:chgData name="Marjokorpi, Kalle" userId="20486357-9ccc-4409-bc0b-ef60da3cad7d" providerId="ADAL" clId="{908CAFB5-4371-4E3B-8B39-74F6B4461CCB}" dt="2023-09-05T07:21:49.720" v="20497" actId="1076"/>
          <ac:picMkLst>
            <pc:docMk/>
            <pc:sldMk cId="2964671443" sldId="310"/>
            <ac:picMk id="37" creationId="{F645A744-39C8-DFD3-E007-BB913FB26DAA}"/>
          </ac:picMkLst>
        </pc:picChg>
      </pc:sldChg>
      <pc:sldChg chg="addSp delSp modSp new del mod modClrScheme chgLayout">
        <pc:chgData name="Marjokorpi, Kalle" userId="20486357-9ccc-4409-bc0b-ef60da3cad7d" providerId="ADAL" clId="{908CAFB5-4371-4E3B-8B39-74F6B4461CCB}" dt="2023-09-04T05:54:22.383" v="19720" actId="47"/>
        <pc:sldMkLst>
          <pc:docMk/>
          <pc:sldMk cId="1112797259" sldId="311"/>
        </pc:sldMkLst>
        <pc:spChg chg="del mod ord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2" creationId="{1016BAF1-C148-B7C4-6F1F-79F73404B508}"/>
          </ac:spMkLst>
        </pc:spChg>
        <pc:spChg chg="del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3" creationId="{3A72EBC0-D367-5F0D-5DC4-E6C316CEA623}"/>
          </ac:spMkLst>
        </pc:spChg>
        <pc:spChg chg="del mod ord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4" creationId="{0FEFFD45-5BE5-80C7-D1C7-103F2E984E3C}"/>
          </ac:spMkLst>
        </pc:spChg>
        <pc:spChg chg="del mod ord">
          <ac:chgData name="Marjokorpi, Kalle" userId="20486357-9ccc-4409-bc0b-ef60da3cad7d" providerId="ADAL" clId="{908CAFB5-4371-4E3B-8B39-74F6B4461CCB}" dt="2023-09-04T05:52:12.912" v="19701" actId="700"/>
          <ac:spMkLst>
            <pc:docMk/>
            <pc:sldMk cId="1112797259" sldId="311"/>
            <ac:spMk id="5" creationId="{4743B9C1-3D6F-2CF1-51B6-D74761F01428}"/>
          </ac:spMkLst>
        </pc:spChg>
        <pc:spChg chg="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6" creationId="{175973E2-C8FD-6EDA-6863-107A1FB1D0A7}"/>
          </ac:spMkLst>
        </pc:spChg>
        <pc:spChg chg="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7" creationId="{A8DB8B36-22DB-D074-1C95-9B48FFC248D0}"/>
          </ac:spMkLst>
        </pc:spChg>
        <pc:spChg chg="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8" creationId="{27C7AED3-C2DA-3632-ABCD-BE9C5E248B1C}"/>
          </ac:spMkLst>
        </pc:spChg>
        <pc:spChg chg="add del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9" creationId="{455EE846-6EC8-02C3-0D65-074CDFDFDE5C}"/>
          </ac:spMkLst>
        </pc:spChg>
        <pc:spChg chg="add del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10" creationId="{D4866697-1779-E338-C427-24D1258BD82C}"/>
          </ac:spMkLst>
        </pc:spChg>
        <pc:spChg chg="add del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11" creationId="{C2FE56A4-FA70-0426-C812-2680FA4268EF}"/>
          </ac:spMkLst>
        </pc:spChg>
        <pc:spChg chg="add mod ord">
          <ac:chgData name="Marjokorpi, Kalle" userId="20486357-9ccc-4409-bc0b-ef60da3cad7d" providerId="ADAL" clId="{908CAFB5-4371-4E3B-8B39-74F6B4461CCB}" dt="2023-09-04T05:52:18.423" v="19702" actId="700"/>
          <ac:spMkLst>
            <pc:docMk/>
            <pc:sldMk cId="1112797259" sldId="311"/>
            <ac:spMk id="12" creationId="{48D5AA19-51C5-ACA0-5459-AA8FF1BD487C}"/>
          </ac:spMkLst>
        </pc:spChg>
        <pc:spChg chg="add del mod ord">
          <ac:chgData name="Marjokorpi, Kalle" userId="20486357-9ccc-4409-bc0b-ef60da3cad7d" providerId="ADAL" clId="{908CAFB5-4371-4E3B-8B39-74F6B4461CCB}" dt="2023-09-04T05:52:36.260" v="19703" actId="931"/>
          <ac:spMkLst>
            <pc:docMk/>
            <pc:sldMk cId="1112797259" sldId="311"/>
            <ac:spMk id="13" creationId="{74F3A676-286D-2CD9-59F7-E204D7B2694F}"/>
          </ac:spMkLst>
        </pc:spChg>
        <pc:picChg chg="add mod">
          <ac:chgData name="Marjokorpi, Kalle" userId="20486357-9ccc-4409-bc0b-ef60da3cad7d" providerId="ADAL" clId="{908CAFB5-4371-4E3B-8B39-74F6B4461CCB}" dt="2023-09-04T05:52:47.137" v="19711" actId="1076"/>
          <ac:picMkLst>
            <pc:docMk/>
            <pc:sldMk cId="1112797259" sldId="311"/>
            <ac:picMk id="15" creationId="{BE2D77D0-AD75-9F34-3461-AC22D2783BA8}"/>
          </ac:picMkLst>
        </pc:picChg>
      </pc:sldChg>
      <pc:sldChg chg="addSp delSp modSp new mod modNotesTx">
        <pc:chgData name="Marjokorpi, Kalle" userId="20486357-9ccc-4409-bc0b-ef60da3cad7d" providerId="ADAL" clId="{908CAFB5-4371-4E3B-8B39-74F6B4461CCB}" dt="2023-09-13T13:24:33.734" v="22565" actId="20577"/>
        <pc:sldMkLst>
          <pc:docMk/>
          <pc:sldMk cId="1180609868" sldId="311"/>
        </pc:sldMkLst>
        <pc:spChg chg="del">
          <ac:chgData name="Marjokorpi, Kalle" userId="20486357-9ccc-4409-bc0b-ef60da3cad7d" providerId="ADAL" clId="{908CAFB5-4371-4E3B-8B39-74F6B4461CCB}" dt="2023-09-08T12:14:34.342" v="20693" actId="931"/>
          <ac:spMkLst>
            <pc:docMk/>
            <pc:sldMk cId="1180609868" sldId="311"/>
            <ac:spMk id="2" creationId="{E1311ABC-484D-18E6-98BB-26D55FD93E3D}"/>
          </ac:spMkLst>
        </pc:spChg>
        <pc:spChg chg="mod">
          <ac:chgData name="Marjokorpi, Kalle" userId="20486357-9ccc-4409-bc0b-ef60da3cad7d" providerId="ADAL" clId="{908CAFB5-4371-4E3B-8B39-74F6B4461CCB}" dt="2023-09-11T06:12:15.500" v="22041" actId="20577"/>
          <ac:spMkLst>
            <pc:docMk/>
            <pc:sldMk cId="1180609868" sldId="311"/>
            <ac:spMk id="3" creationId="{E695EB19-327C-CB5F-735A-79F2F88C9D5A}"/>
          </ac:spMkLst>
        </pc:spChg>
        <pc:spChg chg="mod">
          <ac:chgData name="Marjokorpi, Kalle" userId="20486357-9ccc-4409-bc0b-ef60da3cad7d" providerId="ADAL" clId="{908CAFB5-4371-4E3B-8B39-74F6B4461CCB}" dt="2023-09-11T05:08:35.913" v="20879" actId="20577"/>
          <ac:spMkLst>
            <pc:docMk/>
            <pc:sldMk cId="1180609868" sldId="311"/>
            <ac:spMk id="5" creationId="{0CD03EC9-42A1-8425-C856-E2C7A7FD792F}"/>
          </ac:spMkLst>
        </pc:spChg>
        <pc:spChg chg="mod">
          <ac:chgData name="Marjokorpi, Kalle" userId="20486357-9ccc-4409-bc0b-ef60da3cad7d" providerId="ADAL" clId="{908CAFB5-4371-4E3B-8B39-74F6B4461CCB}" dt="2023-09-11T06:03:06.252" v="21648" actId="20577"/>
          <ac:spMkLst>
            <pc:docMk/>
            <pc:sldMk cId="1180609868" sldId="311"/>
            <ac:spMk id="6" creationId="{BCCFED45-C8F8-03B5-0A9D-C620CA0FF53D}"/>
          </ac:spMkLst>
        </pc:spChg>
        <pc:spChg chg="mod">
          <ac:chgData name="Marjokorpi, Kalle" userId="20486357-9ccc-4409-bc0b-ef60da3cad7d" providerId="ADAL" clId="{908CAFB5-4371-4E3B-8B39-74F6B4461CCB}" dt="2023-09-11T06:03:02.852" v="21639" actId="20577"/>
          <ac:spMkLst>
            <pc:docMk/>
            <pc:sldMk cId="1180609868" sldId="311"/>
            <ac:spMk id="7" creationId="{1AECD3F5-912F-CEE2-4E0B-3D5946AE4829}"/>
          </ac:spMkLst>
        </pc:spChg>
        <pc:spChg chg="add del mod">
          <ac:chgData name="Marjokorpi, Kalle" userId="20486357-9ccc-4409-bc0b-ef60da3cad7d" providerId="ADAL" clId="{908CAFB5-4371-4E3B-8B39-74F6B4461CCB}" dt="2023-09-11T06:00:45.507" v="21527" actId="478"/>
          <ac:spMkLst>
            <pc:docMk/>
            <pc:sldMk cId="1180609868" sldId="311"/>
            <ac:spMk id="9" creationId="{156EDC41-76EA-A55E-9D1D-5DBA896D8934}"/>
          </ac:spMkLst>
        </pc:spChg>
        <pc:spChg chg="add del mod">
          <ac:chgData name="Marjokorpi, Kalle" userId="20486357-9ccc-4409-bc0b-ef60da3cad7d" providerId="ADAL" clId="{908CAFB5-4371-4E3B-8B39-74F6B4461CCB}" dt="2023-09-11T06:00:49.088" v="21529" actId="931"/>
          <ac:spMkLst>
            <pc:docMk/>
            <pc:sldMk cId="1180609868" sldId="311"/>
            <ac:spMk id="12" creationId="{C51B7D0B-5A9B-9B9F-FBE1-E66B2092D173}"/>
          </ac:spMkLst>
        </pc:spChg>
        <pc:picChg chg="add del mod modCrop">
          <ac:chgData name="Marjokorpi, Kalle" userId="20486357-9ccc-4409-bc0b-ef60da3cad7d" providerId="ADAL" clId="{908CAFB5-4371-4E3B-8B39-74F6B4461CCB}" dt="2023-09-11T06:00:46.661" v="21528" actId="478"/>
          <ac:picMkLst>
            <pc:docMk/>
            <pc:sldMk cId="1180609868" sldId="311"/>
            <ac:picMk id="10" creationId="{889C16CB-4C62-B694-C0CB-37CF2D0B3E84}"/>
          </ac:picMkLst>
        </pc:picChg>
        <pc:picChg chg="add mod">
          <ac:chgData name="Marjokorpi, Kalle" userId="20486357-9ccc-4409-bc0b-ef60da3cad7d" providerId="ADAL" clId="{908CAFB5-4371-4E3B-8B39-74F6B4461CCB}" dt="2023-09-11T06:00:50.390" v="21530" actId="27614"/>
          <ac:picMkLst>
            <pc:docMk/>
            <pc:sldMk cId="1180609868" sldId="311"/>
            <ac:picMk id="14" creationId="{23263BE0-DDE5-0E96-2EB2-BE9FEA4AF7BC}"/>
          </ac:picMkLst>
        </pc:picChg>
      </pc:sldChg>
      <pc:sldChg chg="addSp delSp modSp add del mod modAnim">
        <pc:chgData name="Marjokorpi, Kalle" userId="20486357-9ccc-4409-bc0b-ef60da3cad7d" providerId="ADAL" clId="{908CAFB5-4371-4E3B-8B39-74F6B4461CCB}" dt="2023-09-11T05:38:34.918" v="21243" actId="47"/>
        <pc:sldMkLst>
          <pc:docMk/>
          <pc:sldMk cId="1303983459" sldId="312"/>
        </pc:sldMkLst>
        <pc:spChg chg="add del">
          <ac:chgData name="Marjokorpi, Kalle" userId="20486357-9ccc-4409-bc0b-ef60da3cad7d" providerId="ADAL" clId="{908CAFB5-4371-4E3B-8B39-74F6B4461CCB}" dt="2023-09-11T05:13:40.604" v="20882" actId="11529"/>
          <ac:spMkLst>
            <pc:docMk/>
            <pc:sldMk cId="1303983459" sldId="312"/>
            <ac:spMk id="3" creationId="{EAF43485-6B27-B721-8630-45F9710D149B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2" creationId="{3BA16E7C-CDC4-3A71-A8E8-B21DFB59F073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6" creationId="{1EC97A5F-897C-D3ED-097E-41B23105379E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8" creationId="{4F291F27-B547-21D1-5E05-B1EF1E1A6FDE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49" creationId="{E8F2DC99-965E-413F-E182-CA2A8B6CCD59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0" creationId="{4D873BA9-024A-00CB-A21D-125AD891D10B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1" creationId="{7390C4FA-3ED6-8AE3-8B6C-697F9765FCBF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2" creationId="{97DA8CA3-D2F2-8551-A106-AA5C34C421A8}"/>
          </ac:spMkLst>
        </pc:spChg>
        <pc:spChg chg="mod topLvl">
          <ac:chgData name="Marjokorpi, Kalle" userId="20486357-9ccc-4409-bc0b-ef60da3cad7d" providerId="ADAL" clId="{908CAFB5-4371-4E3B-8B39-74F6B4461CCB}" dt="2023-09-11T05:20:13.935" v="20960" actId="165"/>
          <ac:spMkLst>
            <pc:docMk/>
            <pc:sldMk cId="1303983459" sldId="312"/>
            <ac:spMk id="1059" creationId="{2D0BBEB8-1540-E6A5-2B06-13437E4FD055}"/>
          </ac:spMkLst>
        </pc:spChg>
        <pc:grpChg chg="del">
          <ac:chgData name="Marjokorpi, Kalle" userId="20486357-9ccc-4409-bc0b-ef60da3cad7d" providerId="ADAL" clId="{908CAFB5-4371-4E3B-8B39-74F6B4461CCB}" dt="2023-09-11T05:20:13.935" v="20960" actId="165"/>
          <ac:grpSpMkLst>
            <pc:docMk/>
            <pc:sldMk cId="1303983459" sldId="312"/>
            <ac:grpSpMk id="10" creationId="{71EFE20A-EB2A-BECC-D1F8-45280029BF70}"/>
          </ac:grpSpMkLst>
        </pc:grpChg>
        <pc:grpChg chg="mod">
          <ac:chgData name="Marjokorpi, Kalle" userId="20486357-9ccc-4409-bc0b-ef60da3cad7d" providerId="ADAL" clId="{908CAFB5-4371-4E3B-8B39-74F6B4461CCB}" dt="2023-09-11T05:18:40.292" v="20938" actId="108"/>
          <ac:grpSpMkLst>
            <pc:docMk/>
            <pc:sldMk cId="1303983459" sldId="312"/>
            <ac:grpSpMk id="1028" creationId="{D654506F-28B6-2381-F9B5-EDFCBEADC027}"/>
          </ac:grpSpMkLst>
        </pc:grp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1045" creationId="{C9EE9DE2-DEAD-8A64-9082-DDA8CABE717F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1047" creationId="{87EF4520-32FA-0DA9-2BE6-B0005C49E075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78" creationId="{9A42E713-836D-F775-4ADF-81924A9E7165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80" creationId="{E9BE8378-91AA-C1D4-B4DD-438967E083F2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82" creationId="{34F8D689-1730-D7D8-2955-BECE77A3D21F}"/>
          </ac:picMkLst>
        </pc:picChg>
        <pc:picChg chg="mod topLvl">
          <ac:chgData name="Marjokorpi, Kalle" userId="20486357-9ccc-4409-bc0b-ef60da3cad7d" providerId="ADAL" clId="{908CAFB5-4371-4E3B-8B39-74F6B4461CCB}" dt="2023-09-11T05:20:13.935" v="20960" actId="165"/>
          <ac:picMkLst>
            <pc:docMk/>
            <pc:sldMk cId="1303983459" sldId="312"/>
            <ac:picMk id="2084" creationId="{5E41C11F-5419-2ACB-1A86-4546C41A4D08}"/>
          </ac:picMkLst>
        </pc:picChg>
      </pc:sldChg>
      <pc:sldChg chg="addSp delSp modSp new del mod">
        <pc:chgData name="Marjokorpi, Kalle" userId="20486357-9ccc-4409-bc0b-ef60da3cad7d" providerId="ADAL" clId="{908CAFB5-4371-4E3B-8B39-74F6B4461CCB}" dt="2023-09-11T05:38:32.574" v="21242" actId="47"/>
        <pc:sldMkLst>
          <pc:docMk/>
          <pc:sldMk cId="1502233001" sldId="313"/>
        </pc:sldMkLst>
        <pc:spChg chg="del">
          <ac:chgData name="Marjokorpi, Kalle" userId="20486357-9ccc-4409-bc0b-ef60da3cad7d" providerId="ADAL" clId="{908CAFB5-4371-4E3B-8B39-74F6B4461CCB}" dt="2023-09-11T05:14:33.652" v="20885" actId="478"/>
          <ac:spMkLst>
            <pc:docMk/>
            <pc:sldMk cId="1502233001" sldId="313"/>
            <ac:spMk id="2" creationId="{E313E24E-F922-F6C3-8A8D-956444492F79}"/>
          </ac:spMkLst>
        </pc:spChg>
        <pc:spChg chg="del">
          <ac:chgData name="Marjokorpi, Kalle" userId="20486357-9ccc-4409-bc0b-ef60da3cad7d" providerId="ADAL" clId="{908CAFB5-4371-4E3B-8B39-74F6B4461CCB}" dt="2023-09-11T05:14:32.938" v="20884" actId="478"/>
          <ac:spMkLst>
            <pc:docMk/>
            <pc:sldMk cId="1502233001" sldId="313"/>
            <ac:spMk id="3" creationId="{DD007E1D-BD1C-4043-8801-C815076BD250}"/>
          </ac:spMkLst>
        </pc:spChg>
        <pc:spChg chg="add mod">
          <ac:chgData name="Marjokorpi, Kalle" userId="20486357-9ccc-4409-bc0b-ef60da3cad7d" providerId="ADAL" clId="{908CAFB5-4371-4E3B-8B39-74F6B4461CCB}" dt="2023-09-11T05:18:28.791" v="20937" actId="14100"/>
          <ac:spMkLst>
            <pc:docMk/>
            <pc:sldMk cId="1502233001" sldId="313"/>
            <ac:spMk id="7" creationId="{DB975E02-3FA3-1310-4304-066AB1275EDA}"/>
          </ac:spMkLst>
        </pc:spChg>
        <pc:spChg chg="add mod">
          <ac:chgData name="Marjokorpi, Kalle" userId="20486357-9ccc-4409-bc0b-ef60da3cad7d" providerId="ADAL" clId="{908CAFB5-4371-4E3B-8B39-74F6B4461CCB}" dt="2023-09-11T05:18:18.597" v="20934" actId="1076"/>
          <ac:spMkLst>
            <pc:docMk/>
            <pc:sldMk cId="1502233001" sldId="313"/>
            <ac:spMk id="8" creationId="{8A07AE82-737E-CB8B-F9DA-744194C062BF}"/>
          </ac:spMkLst>
        </pc:spChg>
        <pc:spChg chg="add mod">
          <ac:chgData name="Marjokorpi, Kalle" userId="20486357-9ccc-4409-bc0b-ef60da3cad7d" providerId="ADAL" clId="{908CAFB5-4371-4E3B-8B39-74F6B4461CCB}" dt="2023-09-11T05:20:25.153" v="20963" actId="14100"/>
          <ac:spMkLst>
            <pc:docMk/>
            <pc:sldMk cId="1502233001" sldId="313"/>
            <ac:spMk id="9" creationId="{65698D88-14DE-E256-AF21-D5ADF38B4ECA}"/>
          </ac:spMkLst>
        </pc:spChg>
        <pc:spChg chg="add mod">
          <ac:chgData name="Marjokorpi, Kalle" userId="20486357-9ccc-4409-bc0b-ef60da3cad7d" providerId="ADAL" clId="{908CAFB5-4371-4E3B-8B39-74F6B4461CCB}" dt="2023-09-11T05:20:02.780" v="20958" actId="1076"/>
          <ac:spMkLst>
            <pc:docMk/>
            <pc:sldMk cId="1502233001" sldId="313"/>
            <ac:spMk id="11" creationId="{ACD28F11-A637-D96A-487D-6BFC21F0123A}"/>
          </ac:spMkLst>
        </pc:spChg>
        <pc:spChg chg="add mod">
          <ac:chgData name="Marjokorpi, Kalle" userId="20486357-9ccc-4409-bc0b-ef60da3cad7d" providerId="ADAL" clId="{908CAFB5-4371-4E3B-8B39-74F6B4461CCB}" dt="2023-09-11T05:17:09.067" v="20919" actId="1076"/>
          <ac:spMkLst>
            <pc:docMk/>
            <pc:sldMk cId="1502233001" sldId="313"/>
            <ac:spMk id="13" creationId="{75E9685A-9F12-8C1F-0798-B90ADF1F64C9}"/>
          </ac:spMkLst>
        </pc:spChg>
        <pc:spChg chg="add mod">
          <ac:chgData name="Marjokorpi, Kalle" userId="20486357-9ccc-4409-bc0b-ef60da3cad7d" providerId="ADAL" clId="{908CAFB5-4371-4E3B-8B39-74F6B4461CCB}" dt="2023-09-11T05:17:16.261" v="20924" actId="1037"/>
          <ac:spMkLst>
            <pc:docMk/>
            <pc:sldMk cId="1502233001" sldId="313"/>
            <ac:spMk id="15" creationId="{1E27B74C-A0D9-F166-1D2D-1DD0E8A28A48}"/>
          </ac:spMkLst>
        </pc:spChg>
        <pc:spChg chg="add mod">
          <ac:chgData name="Marjokorpi, Kalle" userId="20486357-9ccc-4409-bc0b-ef60da3cad7d" providerId="ADAL" clId="{908CAFB5-4371-4E3B-8B39-74F6B4461CCB}" dt="2023-09-11T05:17:29.182" v="20925" actId="1076"/>
          <ac:spMkLst>
            <pc:docMk/>
            <pc:sldMk cId="1502233001" sldId="313"/>
            <ac:spMk id="17" creationId="{EE2F1A6A-8A00-D160-0D37-657BEEFF1B65}"/>
          </ac:spMkLst>
        </pc:spChg>
        <pc:spChg chg="add mod">
          <ac:chgData name="Marjokorpi, Kalle" userId="20486357-9ccc-4409-bc0b-ef60da3cad7d" providerId="ADAL" clId="{908CAFB5-4371-4E3B-8B39-74F6B4461CCB}" dt="2023-09-11T05:17:34.109" v="20926" actId="1076"/>
          <ac:spMkLst>
            <pc:docMk/>
            <pc:sldMk cId="1502233001" sldId="313"/>
            <ac:spMk id="19" creationId="{6C28FBE6-4C47-1CE6-FCD6-F63632B974DC}"/>
          </ac:spMkLst>
        </pc:spChg>
        <pc:spChg chg="add mod">
          <ac:chgData name="Marjokorpi, Kalle" userId="20486357-9ccc-4409-bc0b-ef60da3cad7d" providerId="ADAL" clId="{908CAFB5-4371-4E3B-8B39-74F6B4461CCB}" dt="2023-09-11T05:17:39.382" v="20927" actId="1076"/>
          <ac:spMkLst>
            <pc:docMk/>
            <pc:sldMk cId="1502233001" sldId="313"/>
            <ac:spMk id="21" creationId="{02B15AF7-35C0-5188-EBC1-E8DDB1E5B3F5}"/>
          </ac:spMkLst>
        </pc:spChg>
        <pc:spChg chg="add mod">
          <ac:chgData name="Marjokorpi, Kalle" userId="20486357-9ccc-4409-bc0b-ef60da3cad7d" providerId="ADAL" clId="{908CAFB5-4371-4E3B-8B39-74F6B4461CCB}" dt="2023-09-11T05:17:54.652" v="20928" actId="1076"/>
          <ac:spMkLst>
            <pc:docMk/>
            <pc:sldMk cId="1502233001" sldId="313"/>
            <ac:spMk id="23" creationId="{0EA78171-D0E2-BCA2-0B1B-784ED916456E}"/>
          </ac:spMkLst>
        </pc:spChg>
        <pc:spChg chg="add mod">
          <ac:chgData name="Marjokorpi, Kalle" userId="20486357-9ccc-4409-bc0b-ef60da3cad7d" providerId="ADAL" clId="{908CAFB5-4371-4E3B-8B39-74F6B4461CCB}" dt="2023-09-11T05:17:54.652" v="20928" actId="1076"/>
          <ac:spMkLst>
            <pc:docMk/>
            <pc:sldMk cId="1502233001" sldId="313"/>
            <ac:spMk id="25" creationId="{12C0AB98-8BF0-2E1F-B7BA-79A598F1BE87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27" creationId="{AA78DD36-1BC7-1830-B198-FACB7D2A8C30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29" creationId="{F10B46C3-3DFB-C871-0BEF-99DB49D514FC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39" creationId="{15F9F3E6-F78A-866D-33A2-05E39EB0D39B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1" creationId="{CAD0FA57-607E-0DD9-095C-6E778BC9D37D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3" creationId="{826C231D-432A-4D9C-B7EF-45F011E34C7C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5" creationId="{CBE1324B-ACBE-F17C-1E47-C826ED564648}"/>
          </ac:spMkLst>
        </pc:spChg>
        <pc:spChg chg="add mod">
          <ac:chgData name="Marjokorpi, Kalle" userId="20486357-9ccc-4409-bc0b-ef60da3cad7d" providerId="ADAL" clId="{908CAFB5-4371-4E3B-8B39-74F6B4461CCB}" dt="2023-09-11T05:18:08.026" v="20930" actId="1076"/>
          <ac:spMkLst>
            <pc:docMk/>
            <pc:sldMk cId="1502233001" sldId="313"/>
            <ac:spMk id="46" creationId="{74CB6610-793F-4B4B-25D3-E2A72193D2D2}"/>
          </ac:spMkLst>
        </pc:spChg>
        <pc:spChg chg="add mod">
          <ac:chgData name="Marjokorpi, Kalle" userId="20486357-9ccc-4409-bc0b-ef60da3cad7d" providerId="ADAL" clId="{908CAFB5-4371-4E3B-8B39-74F6B4461CCB}" dt="2023-09-11T05:18:27.044" v="20936" actId="1076"/>
          <ac:spMkLst>
            <pc:docMk/>
            <pc:sldMk cId="1502233001" sldId="313"/>
            <ac:spMk id="48" creationId="{126EA690-EBE5-3B90-7CA9-17F432B66335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49" creationId="{7ACB90A8-23C7-4E16-B7C2-2C3FB60FDF88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0" creationId="{A18569EE-89AF-B8ED-0519-1BEF1282A177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1" creationId="{7923D208-BEA8-6BB9-B812-0CEAEC1C6EEE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5" creationId="{33E2A905-259E-525F-975C-6E3EA072CE3D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6" creationId="{5FC94B93-70E0-C4B4-4E38-E74B9B1A6218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58" creationId="{DDF68037-01BC-27A9-8249-7000C3CD55C6}"/>
          </ac:spMkLst>
        </pc:spChg>
        <pc:spChg chg="add mod">
          <ac:chgData name="Marjokorpi, Kalle" userId="20486357-9ccc-4409-bc0b-ef60da3cad7d" providerId="ADAL" clId="{908CAFB5-4371-4E3B-8B39-74F6B4461CCB}" dt="2023-09-11T05:19:16.712" v="20947" actId="1076"/>
          <ac:spMkLst>
            <pc:docMk/>
            <pc:sldMk cId="1502233001" sldId="313"/>
            <ac:spMk id="61" creationId="{9F03027A-D732-AFB1-19E1-F49E732ED390}"/>
          </ac:spMkLst>
        </pc:spChg>
        <pc:spChg chg="add mod">
          <ac:chgData name="Marjokorpi, Kalle" userId="20486357-9ccc-4409-bc0b-ef60da3cad7d" providerId="ADAL" clId="{908CAFB5-4371-4E3B-8B39-74F6B4461CCB}" dt="2023-09-11T05:19:05.124" v="20944" actId="14100"/>
          <ac:spMkLst>
            <pc:docMk/>
            <pc:sldMk cId="1502233001" sldId="313"/>
            <ac:spMk id="62" creationId="{73C2C1C6-540E-4AFC-4062-79E357BC984F}"/>
          </ac:spMkLst>
        </pc:spChg>
        <pc:spChg chg="add mod">
          <ac:chgData name="Marjokorpi, Kalle" userId="20486357-9ccc-4409-bc0b-ef60da3cad7d" providerId="ADAL" clId="{908CAFB5-4371-4E3B-8B39-74F6B4461CCB}" dt="2023-09-11T05:19:33.340" v="20951" actId="1076"/>
          <ac:spMkLst>
            <pc:docMk/>
            <pc:sldMk cId="1502233001" sldId="313"/>
            <ac:spMk id="63" creationId="{7C18051D-02F9-F36F-A104-03C43A34EDBE}"/>
          </ac:spMkLst>
        </pc:spChg>
        <pc:spChg chg="add mod">
          <ac:chgData name="Marjokorpi, Kalle" userId="20486357-9ccc-4409-bc0b-ef60da3cad7d" providerId="ADAL" clId="{908CAFB5-4371-4E3B-8B39-74F6B4461CCB}" dt="2023-09-11T05:19:47.815" v="20953" actId="1076"/>
          <ac:spMkLst>
            <pc:docMk/>
            <pc:sldMk cId="1502233001" sldId="313"/>
            <ac:spMk id="1024" creationId="{397EF8F0-FC68-A36F-92E3-17F0602CC47A}"/>
          </ac:spMkLst>
        </pc:spChg>
        <pc:spChg chg="add mod">
          <ac:chgData name="Marjokorpi, Kalle" userId="20486357-9ccc-4409-bc0b-ef60da3cad7d" providerId="ADAL" clId="{908CAFB5-4371-4E3B-8B39-74F6B4461CCB}" dt="2023-09-11T05:19:47.815" v="20953" actId="1076"/>
          <ac:spMkLst>
            <pc:docMk/>
            <pc:sldMk cId="1502233001" sldId="313"/>
            <ac:spMk id="1027" creationId="{25CB4B93-0C04-244B-5A41-5F7C9EA366B1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0" creationId="{BC789C17-86D1-1F8F-DC36-ECB900215C63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2" creationId="{5ED48269-FC09-DE4B-FB27-95F5EF59F878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4" creationId="{155FE618-FF4D-E324-1439-90EF83FA95DE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6" creationId="{BBAF498F-185F-7A37-4B18-EBF21BE78F00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38" creationId="{C741CD7D-8D29-E8F0-4A79-3F7CC7F399B9}"/>
          </ac:spMkLst>
        </pc:spChg>
        <pc:spChg chg="add mod">
          <ac:chgData name="Marjokorpi, Kalle" userId="20486357-9ccc-4409-bc0b-ef60da3cad7d" providerId="ADAL" clId="{908CAFB5-4371-4E3B-8B39-74F6B4461CCB}" dt="2023-09-11T05:20:22.845" v="20962" actId="1076"/>
          <ac:spMkLst>
            <pc:docMk/>
            <pc:sldMk cId="1502233001" sldId="313"/>
            <ac:spMk id="1040" creationId="{7B2E054B-F47C-A345-B584-533872EB98F7}"/>
          </ac:spMkLst>
        </pc:spChg>
        <pc:spChg chg="add mod">
          <ac:chgData name="Marjokorpi, Kalle" userId="20486357-9ccc-4409-bc0b-ef60da3cad7d" providerId="ADAL" clId="{908CAFB5-4371-4E3B-8B39-74F6B4461CCB}" dt="2023-09-11T05:21:17.488" v="20967" actId="14100"/>
          <ac:spMkLst>
            <pc:docMk/>
            <pc:sldMk cId="1502233001" sldId="313"/>
            <ac:spMk id="1041" creationId="{D7E17FFF-A0F4-5D2B-D144-9271D0449CC1}"/>
          </ac:spMkLst>
        </pc:spChg>
        <pc:spChg chg="add mod">
          <ac:chgData name="Marjokorpi, Kalle" userId="20486357-9ccc-4409-bc0b-ef60da3cad7d" providerId="ADAL" clId="{908CAFB5-4371-4E3B-8B39-74F6B4461CCB}" dt="2023-09-11T05:21:29.596" v="20969" actId="1076"/>
          <ac:spMkLst>
            <pc:docMk/>
            <pc:sldMk cId="1502233001" sldId="313"/>
            <ac:spMk id="1044" creationId="{6647B130-D870-2669-6DA5-5C2D96A2397F}"/>
          </ac:spMkLst>
        </pc:spChg>
        <pc:spChg chg="add mod">
          <ac:chgData name="Marjokorpi, Kalle" userId="20486357-9ccc-4409-bc0b-ef60da3cad7d" providerId="ADAL" clId="{908CAFB5-4371-4E3B-8B39-74F6B4461CCB}" dt="2023-09-11T05:21:29.596" v="20969" actId="1076"/>
          <ac:spMkLst>
            <pc:docMk/>
            <pc:sldMk cId="1502233001" sldId="313"/>
            <ac:spMk id="1045" creationId="{EA4846B7-7A49-6F82-5FDB-831A4A77EC39}"/>
          </ac:spMkLst>
        </pc:spChg>
        <pc:grpChg chg="add mod">
          <ac:chgData name="Marjokorpi, Kalle" userId="20486357-9ccc-4409-bc0b-ef60da3cad7d" providerId="ADAL" clId="{908CAFB5-4371-4E3B-8B39-74F6B4461CCB}" dt="2023-09-11T05:18:08.026" v="20930" actId="1076"/>
          <ac:grpSpMkLst>
            <pc:docMk/>
            <pc:sldMk cId="1502233001" sldId="313"/>
            <ac:grpSpMk id="30" creationId="{2B71362B-B03A-D00A-BD2D-E92C690A648F}"/>
          </ac:grpSpMkLst>
        </pc:grpChg>
        <pc:picChg chg="add del mod">
          <ac:chgData name="Marjokorpi, Kalle" userId="20486357-9ccc-4409-bc0b-ef60da3cad7d" providerId="ADAL" clId="{908CAFB5-4371-4E3B-8B39-74F6B4461CCB}" dt="2023-09-11T05:15:41.023" v="20898" actId="478"/>
          <ac:picMkLst>
            <pc:docMk/>
            <pc:sldMk cId="1502233001" sldId="313"/>
            <ac:picMk id="10" creationId="{754B2CAA-55E2-8111-4D3D-2D8A963E2CF3}"/>
          </ac:picMkLst>
        </pc:picChg>
        <pc:picChg chg="add mod">
          <ac:chgData name="Marjokorpi, Kalle" userId="20486357-9ccc-4409-bc0b-ef60da3cad7d" providerId="ADAL" clId="{908CAFB5-4371-4E3B-8B39-74F6B4461CCB}" dt="2023-09-11T05:17:09.067" v="20919" actId="1076"/>
          <ac:picMkLst>
            <pc:docMk/>
            <pc:sldMk cId="1502233001" sldId="313"/>
            <ac:picMk id="12" creationId="{4F2B5300-304F-8BFA-6E3D-A766DFD2AFBC}"/>
          </ac:picMkLst>
        </pc:picChg>
        <pc:picChg chg="add mod">
          <ac:chgData name="Marjokorpi, Kalle" userId="20486357-9ccc-4409-bc0b-ef60da3cad7d" providerId="ADAL" clId="{908CAFB5-4371-4E3B-8B39-74F6B4461CCB}" dt="2023-09-11T05:17:16.261" v="20924" actId="1037"/>
          <ac:picMkLst>
            <pc:docMk/>
            <pc:sldMk cId="1502233001" sldId="313"/>
            <ac:picMk id="14" creationId="{67646A76-83E2-A0C2-0C14-2439399DD077}"/>
          </ac:picMkLst>
        </pc:picChg>
        <pc:picChg chg="add mod">
          <ac:chgData name="Marjokorpi, Kalle" userId="20486357-9ccc-4409-bc0b-ef60da3cad7d" providerId="ADAL" clId="{908CAFB5-4371-4E3B-8B39-74F6B4461CCB}" dt="2023-09-11T05:17:29.182" v="20925" actId="1076"/>
          <ac:picMkLst>
            <pc:docMk/>
            <pc:sldMk cId="1502233001" sldId="313"/>
            <ac:picMk id="16" creationId="{B88A77DF-F97C-639C-A249-6FD7C6069883}"/>
          </ac:picMkLst>
        </pc:picChg>
        <pc:picChg chg="add mod">
          <ac:chgData name="Marjokorpi, Kalle" userId="20486357-9ccc-4409-bc0b-ef60da3cad7d" providerId="ADAL" clId="{908CAFB5-4371-4E3B-8B39-74F6B4461CCB}" dt="2023-09-11T05:17:34.109" v="20926" actId="1076"/>
          <ac:picMkLst>
            <pc:docMk/>
            <pc:sldMk cId="1502233001" sldId="313"/>
            <ac:picMk id="18" creationId="{65D04F7B-4C9A-8E07-52CD-4F9A968FB57E}"/>
          </ac:picMkLst>
        </pc:picChg>
        <pc:picChg chg="add mod">
          <ac:chgData name="Marjokorpi, Kalle" userId="20486357-9ccc-4409-bc0b-ef60da3cad7d" providerId="ADAL" clId="{908CAFB5-4371-4E3B-8B39-74F6B4461CCB}" dt="2023-09-11T05:17:39.382" v="20927" actId="1076"/>
          <ac:picMkLst>
            <pc:docMk/>
            <pc:sldMk cId="1502233001" sldId="313"/>
            <ac:picMk id="20" creationId="{6D7160A7-DA0B-89FB-E845-EB14ABABEDD6}"/>
          </ac:picMkLst>
        </pc:picChg>
        <pc:picChg chg="add mod">
          <ac:chgData name="Marjokorpi, Kalle" userId="20486357-9ccc-4409-bc0b-ef60da3cad7d" providerId="ADAL" clId="{908CAFB5-4371-4E3B-8B39-74F6B4461CCB}" dt="2023-09-11T05:17:54.652" v="20928" actId="1076"/>
          <ac:picMkLst>
            <pc:docMk/>
            <pc:sldMk cId="1502233001" sldId="313"/>
            <ac:picMk id="22" creationId="{8B47A282-EBBA-28D0-884D-6A782941CE7B}"/>
          </ac:picMkLst>
        </pc:picChg>
        <pc:picChg chg="add mod">
          <ac:chgData name="Marjokorpi, Kalle" userId="20486357-9ccc-4409-bc0b-ef60da3cad7d" providerId="ADAL" clId="{908CAFB5-4371-4E3B-8B39-74F6B4461CCB}" dt="2023-09-11T05:17:54.652" v="20928" actId="1076"/>
          <ac:picMkLst>
            <pc:docMk/>
            <pc:sldMk cId="1502233001" sldId="313"/>
            <ac:picMk id="24" creationId="{CAA2FDEA-8C08-CECF-F689-65984A598272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26" creationId="{4FFD6B69-270D-D7CE-ED99-222E9B128772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28" creationId="{2B40D3AE-5AFA-8923-4832-BA73486AEECD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1" creationId="{77C125D3-C38B-8842-0747-35792AF5271E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2" creationId="{E86BDCDA-0116-C2CB-FA04-17B367DD24C4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3" creationId="{2BCED4B4-7626-C7FE-21A9-9507297C9B2E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4" creationId="{1E6212CD-218D-4880-73D6-DF39639006C7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5" creationId="{DB2CAB85-4B4E-207A-3D44-BA3F014107B7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6" creationId="{FCA2DC10-C6EB-43B1-DEE7-7F2755655F49}"/>
          </ac:picMkLst>
        </pc:picChg>
        <pc:picChg chg="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7" creationId="{79DAD67A-AAEC-7266-62BC-8A3403A16697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38" creationId="{438103B6-9C11-1217-D0ED-D448D801A4DD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40" creationId="{09C55251-0987-126F-6335-93AA4C097682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42" creationId="{B93F70E0-4D1A-6BBF-844A-5D7939A2BCC3}"/>
          </ac:picMkLst>
        </pc:picChg>
        <pc:picChg chg="add mod">
          <ac:chgData name="Marjokorpi, Kalle" userId="20486357-9ccc-4409-bc0b-ef60da3cad7d" providerId="ADAL" clId="{908CAFB5-4371-4E3B-8B39-74F6B4461CCB}" dt="2023-09-11T05:18:08.026" v="20930" actId="1076"/>
          <ac:picMkLst>
            <pc:docMk/>
            <pc:sldMk cId="1502233001" sldId="313"/>
            <ac:picMk id="44" creationId="{271FD6CD-BE7B-14B5-5A72-272AEACEE8A0}"/>
          </ac:picMkLst>
        </pc:picChg>
        <pc:picChg chg="add mod">
          <ac:chgData name="Marjokorpi, Kalle" userId="20486357-9ccc-4409-bc0b-ef60da3cad7d" providerId="ADAL" clId="{908CAFB5-4371-4E3B-8B39-74F6B4461CCB}" dt="2023-09-11T05:18:23.488" v="20935" actId="1076"/>
          <ac:picMkLst>
            <pc:docMk/>
            <pc:sldMk cId="1502233001" sldId="313"/>
            <ac:picMk id="47" creationId="{44CA6C8F-53E5-7F97-025A-B6725304260C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2" creationId="{4B15BF00-8567-78A5-AAC2-1DB1469FA2B6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3" creationId="{F34A95E5-51ED-9EC5-315C-2063673EF5A5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4" creationId="{964149A9-052F-912F-1A64-DE06C0BF72BA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7" creationId="{191F15D6-CE13-C584-FA25-C0FEDBBA7249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59" creationId="{8DEEB465-C078-4A57-8DD1-F188FE52355D}"/>
          </ac:picMkLst>
        </pc:picChg>
        <pc:picChg chg="add mod">
          <ac:chgData name="Marjokorpi, Kalle" userId="20486357-9ccc-4409-bc0b-ef60da3cad7d" providerId="ADAL" clId="{908CAFB5-4371-4E3B-8B39-74F6B4461CCB}" dt="2023-09-11T05:19:16.712" v="20947" actId="1076"/>
          <ac:picMkLst>
            <pc:docMk/>
            <pc:sldMk cId="1502233001" sldId="313"/>
            <ac:picMk id="60" creationId="{9228E358-F857-95CE-9F71-38F471E656D7}"/>
          </ac:picMkLst>
        </pc:picChg>
        <pc:picChg chg="add mod">
          <ac:chgData name="Marjokorpi, Kalle" userId="20486357-9ccc-4409-bc0b-ef60da3cad7d" providerId="ADAL" clId="{908CAFB5-4371-4E3B-8B39-74F6B4461CCB}" dt="2023-09-11T05:19:47.815" v="20953" actId="1076"/>
          <ac:picMkLst>
            <pc:docMk/>
            <pc:sldMk cId="1502233001" sldId="313"/>
            <ac:picMk id="1025" creationId="{D54B5BDA-950E-D773-70B1-B2840CDB3B31}"/>
          </ac:picMkLst>
        </pc:picChg>
        <pc:picChg chg="add mod">
          <ac:chgData name="Marjokorpi, Kalle" userId="20486357-9ccc-4409-bc0b-ef60da3cad7d" providerId="ADAL" clId="{908CAFB5-4371-4E3B-8B39-74F6B4461CCB}" dt="2023-09-11T05:18:18.597" v="20934" actId="1076"/>
          <ac:picMkLst>
            <pc:docMk/>
            <pc:sldMk cId="1502233001" sldId="313"/>
            <ac:picMk id="1026" creationId="{B688514A-382A-F09F-850F-B94178827682}"/>
          </ac:picMkLst>
        </pc:picChg>
        <pc:picChg chg="add mod">
          <ac:chgData name="Marjokorpi, Kalle" userId="20486357-9ccc-4409-bc0b-ef60da3cad7d" providerId="ADAL" clId="{908CAFB5-4371-4E3B-8B39-74F6B4461CCB}" dt="2023-09-11T05:20:00.244" v="20957" actId="1076"/>
          <ac:picMkLst>
            <pc:docMk/>
            <pc:sldMk cId="1502233001" sldId="313"/>
            <ac:picMk id="1028" creationId="{58D9F5BE-C02F-9E87-3239-45EA8D484B2F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29" creationId="{9B0EAAE9-EF96-E35D-A790-4AAADDA5F9F9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1" creationId="{06A82F46-D08E-E6F5-B5F2-179C10D4CA7C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3" creationId="{9FC3DEA0-1102-A83A-EBAF-56E3B41E0D2A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5" creationId="{68B0A773-622B-842B-FE52-56D56F471A6A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7" creationId="{D20DD83A-9AFF-6FF3-156C-60B21B8723C3}"/>
          </ac:picMkLst>
        </pc:picChg>
        <pc:picChg chg="add mod">
          <ac:chgData name="Marjokorpi, Kalle" userId="20486357-9ccc-4409-bc0b-ef60da3cad7d" providerId="ADAL" clId="{908CAFB5-4371-4E3B-8B39-74F6B4461CCB}" dt="2023-09-11T05:20:22.845" v="20962" actId="1076"/>
          <ac:picMkLst>
            <pc:docMk/>
            <pc:sldMk cId="1502233001" sldId="313"/>
            <ac:picMk id="1039" creationId="{74C5157C-65F7-7AAA-E631-FDC06618CDC0}"/>
          </ac:picMkLst>
        </pc:picChg>
        <pc:picChg chg="add mod">
          <ac:chgData name="Marjokorpi, Kalle" userId="20486357-9ccc-4409-bc0b-ef60da3cad7d" providerId="ADAL" clId="{908CAFB5-4371-4E3B-8B39-74F6B4461CCB}" dt="2023-09-11T05:21:29.596" v="20969" actId="1076"/>
          <ac:picMkLst>
            <pc:docMk/>
            <pc:sldMk cId="1502233001" sldId="313"/>
            <ac:picMk id="1042" creationId="{BE3B681C-81FA-9A90-5AC4-8FA05A3E3C7D}"/>
          </ac:picMkLst>
        </pc:picChg>
        <pc:picChg chg="add mod">
          <ac:chgData name="Marjokorpi, Kalle" userId="20486357-9ccc-4409-bc0b-ef60da3cad7d" providerId="ADAL" clId="{908CAFB5-4371-4E3B-8B39-74F6B4461CCB}" dt="2023-09-11T05:21:29.596" v="20969" actId="1076"/>
          <ac:picMkLst>
            <pc:docMk/>
            <pc:sldMk cId="1502233001" sldId="313"/>
            <ac:picMk id="1043" creationId="{4391E197-5744-466A-DD8A-16427267A395}"/>
          </ac:picMkLst>
        </pc:picChg>
      </pc:sldChg>
      <pc:sldChg chg="addSp delSp modSp add mod modAnim modNotesTx">
        <pc:chgData name="Marjokorpi, Kalle" userId="20486357-9ccc-4409-bc0b-ef60da3cad7d" providerId="ADAL" clId="{908CAFB5-4371-4E3B-8B39-74F6B4461CCB}" dt="2023-09-12T06:19:04.894" v="22320" actId="20577"/>
        <pc:sldMkLst>
          <pc:docMk/>
          <pc:sldMk cId="2277083052" sldId="314"/>
        </pc:sldMkLst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2" creationId="{76619F9E-6486-7B2D-CD6B-3316B6BA3EC0}"/>
          </ac:spMkLst>
        </pc:spChg>
        <pc:spChg chg="mod">
          <ac:chgData name="Marjokorpi, Kalle" userId="20486357-9ccc-4409-bc0b-ef60da3cad7d" providerId="ADAL" clId="{908CAFB5-4371-4E3B-8B39-74F6B4461CCB}" dt="2023-09-11T05:37:40.517" v="21236" actId="20577"/>
          <ac:spMkLst>
            <pc:docMk/>
            <pc:sldMk cId="2277083052" sldId="314"/>
            <ac:spMk id="4" creationId="{797AD127-61CA-7A49-23D0-52116983F673}"/>
          </ac:spMkLst>
        </pc:spChg>
        <pc:spChg chg="mod">
          <ac:chgData name="Marjokorpi, Kalle" userId="20486357-9ccc-4409-bc0b-ef60da3cad7d" providerId="ADAL" clId="{908CAFB5-4371-4E3B-8B39-74F6B4461CCB}" dt="2023-09-11T05:37:36.480" v="21227" actId="20577"/>
          <ac:spMkLst>
            <pc:docMk/>
            <pc:sldMk cId="2277083052" sldId="314"/>
            <ac:spMk id="5" creationId="{B939A208-C5FB-298E-5627-449DB0B4843E}"/>
          </ac:spMkLst>
        </pc:spChg>
        <pc:spChg chg="del">
          <ac:chgData name="Marjokorpi, Kalle" userId="20486357-9ccc-4409-bc0b-ef60da3cad7d" providerId="ADAL" clId="{908CAFB5-4371-4E3B-8B39-74F6B4461CCB}" dt="2023-09-11T05:22:04.091" v="20971" actId="478"/>
          <ac:spMkLst>
            <pc:docMk/>
            <pc:sldMk cId="2277083052" sldId="314"/>
            <ac:spMk id="7" creationId="{DB975E02-3FA3-1310-4304-066AB1275EDA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8" creationId="{8A07AE82-737E-CB8B-F9DA-744194C062BF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9" creationId="{65698D88-14DE-E256-AF21-D5ADF38B4ECA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" creationId="{FABEB83E-431A-EF4F-401F-45BA581DCAF5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1" creationId="{ACD28F11-A637-D96A-487D-6BFC21F0123A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3" creationId="{75E9685A-9F12-8C1F-0798-B90ADF1F64C9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5" creationId="{1E27B74C-A0D9-F166-1D2D-1DD0E8A28A48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7" creationId="{EE2F1A6A-8A00-D160-0D37-657BEEFF1B65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19" creationId="{6C28FBE6-4C47-1CE6-FCD6-F63632B974DC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1" creationId="{02B15AF7-35C0-5188-EBC1-E8DDB1E5B3F5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3" creationId="{0EA78171-D0E2-BCA2-0B1B-784ED916456E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5" creationId="{12C0AB98-8BF0-2E1F-B7BA-79A598F1BE87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7" creationId="{AA78DD36-1BC7-1830-B198-FACB7D2A8C30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29" creationId="{F10B46C3-3DFB-C871-0BEF-99DB49D514FC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39" creationId="{15F9F3E6-F78A-866D-33A2-05E39EB0D39B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1" creationId="{CAD0FA57-607E-0DD9-095C-6E778BC9D37D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3" creationId="{826C231D-432A-4D9C-B7EF-45F011E34C7C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5" creationId="{CBE1324B-ACBE-F17C-1E47-C826ED564648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6" creationId="{74CB6610-793F-4B4B-25D3-E2A72193D2D2}"/>
          </ac:spMkLst>
        </pc:spChg>
        <pc:spChg chg="del">
          <ac:chgData name="Marjokorpi, Kalle" userId="20486357-9ccc-4409-bc0b-ef60da3cad7d" providerId="ADAL" clId="{908CAFB5-4371-4E3B-8B39-74F6B4461CCB}" dt="2023-09-11T05:22:06.202" v="20972" actId="478"/>
          <ac:spMkLst>
            <pc:docMk/>
            <pc:sldMk cId="2277083052" sldId="314"/>
            <ac:spMk id="48" creationId="{126EA690-EBE5-3B90-7CA9-17F432B66335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49" creationId="{7ACB90A8-23C7-4E16-B7C2-2C3FB60FDF88}"/>
          </ac:spMkLst>
        </pc:spChg>
        <pc:spChg chg="del mod">
          <ac:chgData name="Marjokorpi, Kalle" userId="20486357-9ccc-4409-bc0b-ef60da3cad7d" providerId="ADAL" clId="{908CAFB5-4371-4E3B-8B39-74F6B4461CCB}" dt="2023-09-11T05:33:20.262" v="21155" actId="478"/>
          <ac:spMkLst>
            <pc:docMk/>
            <pc:sldMk cId="2277083052" sldId="314"/>
            <ac:spMk id="50" creationId="{A18569EE-89AF-B8ED-0519-1BEF1282A177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1" creationId="{7923D208-BEA8-6BB9-B812-0CEAEC1C6EEE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5" creationId="{33E2A905-259E-525F-975C-6E3EA072CE3D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6" creationId="{5FC94B93-70E0-C4B4-4E38-E74B9B1A6218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58" creationId="{DDF68037-01BC-27A9-8249-7000C3CD55C6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61" creationId="{9F03027A-D732-AFB1-19E1-F49E732ED390}"/>
          </ac:spMkLst>
        </pc:spChg>
        <pc:spChg chg="mod">
          <ac:chgData name="Marjokorpi, Kalle" userId="20486357-9ccc-4409-bc0b-ef60da3cad7d" providerId="ADAL" clId="{908CAFB5-4371-4E3B-8B39-74F6B4461CCB}" dt="2023-09-11T05:37:08.411" v="21221" actId="164"/>
          <ac:spMkLst>
            <pc:docMk/>
            <pc:sldMk cId="2277083052" sldId="314"/>
            <ac:spMk id="62" creationId="{73C2C1C6-540E-4AFC-4062-79E357BC984F}"/>
          </ac:spMkLst>
        </pc:spChg>
        <pc:spChg chg="mod">
          <ac:chgData name="Marjokorpi, Kalle" userId="20486357-9ccc-4409-bc0b-ef60da3cad7d" providerId="ADAL" clId="{908CAFB5-4371-4E3B-8B39-74F6B4461CCB}" dt="2023-09-11T05:37:13.241" v="21222" actId="164"/>
          <ac:spMkLst>
            <pc:docMk/>
            <pc:sldMk cId="2277083052" sldId="314"/>
            <ac:spMk id="63" creationId="{7C18051D-02F9-F36F-A104-03C43A34EDBE}"/>
          </ac:spMkLst>
        </pc:spChg>
        <pc:spChg chg="mod">
          <ac:chgData name="Marjokorpi, Kalle" userId="20486357-9ccc-4409-bc0b-ef60da3cad7d" providerId="ADAL" clId="{908CAFB5-4371-4E3B-8B39-74F6B4461CCB}" dt="2023-09-11T05:37:13.241" v="21222" actId="164"/>
          <ac:spMkLst>
            <pc:docMk/>
            <pc:sldMk cId="2277083052" sldId="314"/>
            <ac:spMk id="1024" creationId="{397EF8F0-FC68-A36F-92E3-17F0602CC47A}"/>
          </ac:spMkLst>
        </pc:spChg>
        <pc:spChg chg="mod">
          <ac:chgData name="Marjokorpi, Kalle" userId="20486357-9ccc-4409-bc0b-ef60da3cad7d" providerId="ADAL" clId="{908CAFB5-4371-4E3B-8B39-74F6B4461CCB}" dt="2023-09-11T05:37:13.241" v="21222" actId="164"/>
          <ac:spMkLst>
            <pc:docMk/>
            <pc:sldMk cId="2277083052" sldId="314"/>
            <ac:spMk id="1027" creationId="{25CB4B93-0C04-244B-5A41-5F7C9EA366B1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0" creationId="{BC789C17-86D1-1F8F-DC36-ECB900215C63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2" creationId="{5ED48269-FC09-DE4B-FB27-95F5EF59F878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4" creationId="{155FE618-FF4D-E324-1439-90EF83FA95DE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6" creationId="{BBAF498F-185F-7A37-4B18-EBF21BE78F00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38" creationId="{C741CD7D-8D29-E8F0-4A79-3F7CC7F399B9}"/>
          </ac:spMkLst>
        </pc:spChg>
        <pc:spChg chg="mod">
          <ac:chgData name="Marjokorpi, Kalle" userId="20486357-9ccc-4409-bc0b-ef60da3cad7d" providerId="ADAL" clId="{908CAFB5-4371-4E3B-8B39-74F6B4461CCB}" dt="2023-09-11T05:37:24.408" v="21224" actId="164"/>
          <ac:spMkLst>
            <pc:docMk/>
            <pc:sldMk cId="2277083052" sldId="314"/>
            <ac:spMk id="1040" creationId="{7B2E054B-F47C-A345-B584-533872EB98F7}"/>
          </ac:spMkLst>
        </pc:spChg>
        <pc:spChg chg="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41" creationId="{D7E17FFF-A0F4-5D2B-D144-9271D0449CC1}"/>
          </ac:spMkLst>
        </pc:spChg>
        <pc:spChg chg="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44" creationId="{6647B130-D870-2669-6DA5-5C2D96A2397F}"/>
          </ac:spMkLst>
        </pc:spChg>
        <pc:spChg chg="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45" creationId="{EA4846B7-7A49-6F82-5FDB-831A4A77EC39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47" creationId="{B4B7E45A-D007-1149-8F86-F3F6F911F344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49" creationId="{6F7A8103-7C41-452E-6EEC-8CC1877FB9A5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1" creationId="{3B20C43B-65D7-D749-D805-0D50E54074E8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3" creationId="{941806A8-7670-D603-BA45-9AAEF17B08B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5" creationId="{197E2053-BCDA-7436-73EB-E28820AA1CCB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57" creationId="{EAC17F18-C45C-01D8-A685-20AA7D38CA72}"/>
          </ac:spMkLst>
        </pc:spChg>
        <pc:spChg chg="add del mod">
          <ac:chgData name="Marjokorpi, Kalle" userId="20486357-9ccc-4409-bc0b-ef60da3cad7d" providerId="ADAL" clId="{908CAFB5-4371-4E3B-8B39-74F6B4461CCB}" dt="2023-09-11T05:24:39.031" v="21023" actId="478"/>
          <ac:spMkLst>
            <pc:docMk/>
            <pc:sldMk cId="2277083052" sldId="314"/>
            <ac:spMk id="1059" creationId="{63C7B2D9-601C-A97E-4A03-C1429EA51F74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61" creationId="{AF66AE22-4C03-E796-754D-9EDFDE0DAE12}"/>
          </ac:spMkLst>
        </pc:spChg>
        <pc:spChg chg="add del mod">
          <ac:chgData name="Marjokorpi, Kalle" userId="20486357-9ccc-4409-bc0b-ef60da3cad7d" providerId="ADAL" clId="{908CAFB5-4371-4E3B-8B39-74F6B4461CCB}" dt="2023-09-11T05:24:39.031" v="21023" actId="478"/>
          <ac:spMkLst>
            <pc:docMk/>
            <pc:sldMk cId="2277083052" sldId="314"/>
            <ac:spMk id="1063" creationId="{7EE15802-88DC-DC26-DA9F-F5F8F9824D3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3" creationId="{F3F5DF8F-9BE2-AD98-77BE-D4B3E0E0414A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5" creationId="{0DC05D2E-0365-E507-A604-823B1EAD002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7" creationId="{97AD5474-459A-F307-136B-A9DB10536039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79" creationId="{A2C20CE4-79D4-58B7-1CBE-176F49CE4B13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0" creationId="{BC85AAEE-E25D-241C-C603-96C98CF92683}"/>
          </ac:spMkLst>
        </pc:spChg>
        <pc:spChg chg="add del mod">
          <ac:chgData name="Marjokorpi, Kalle" userId="20486357-9ccc-4409-bc0b-ef60da3cad7d" providerId="ADAL" clId="{908CAFB5-4371-4E3B-8B39-74F6B4461CCB}" dt="2023-09-11T05:24:39.031" v="21023" actId="478"/>
          <ac:spMkLst>
            <pc:docMk/>
            <pc:sldMk cId="2277083052" sldId="314"/>
            <ac:spMk id="1082" creationId="{38803066-E328-FF70-2171-B17A6A1F7580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4" creationId="{FE54EBB7-47EE-398A-61A7-807D2182BFDD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6" creationId="{0C043B5C-23CE-5724-7BD0-F9A9DE2D66B9}"/>
          </ac:spMkLst>
        </pc:spChg>
        <pc:spChg chg="add mod">
          <ac:chgData name="Marjokorpi, Kalle" userId="20486357-9ccc-4409-bc0b-ef60da3cad7d" providerId="ADAL" clId="{908CAFB5-4371-4E3B-8B39-74F6B4461CCB}" dt="2023-09-11T05:37:20.138" v="21223" actId="164"/>
          <ac:spMkLst>
            <pc:docMk/>
            <pc:sldMk cId="2277083052" sldId="314"/>
            <ac:spMk id="1088" creationId="{BADCC721-50BE-5F01-202C-016DDF64F866}"/>
          </ac:spMkLst>
        </pc:spChg>
        <pc:spChg chg="add mod">
          <ac:chgData name="Marjokorpi, Kalle" userId="20486357-9ccc-4409-bc0b-ef60da3cad7d" providerId="ADAL" clId="{908CAFB5-4371-4E3B-8B39-74F6B4461CCB}" dt="2023-09-11T05:37:28.331" v="21225" actId="164"/>
          <ac:spMkLst>
            <pc:docMk/>
            <pc:sldMk cId="2277083052" sldId="314"/>
            <ac:spMk id="1089" creationId="{208123F3-7562-0237-F0DC-1BD73008453A}"/>
          </ac:spMkLst>
        </pc:spChg>
        <pc:spChg chg="add mod">
          <ac:chgData name="Marjokorpi, Kalle" userId="20486357-9ccc-4409-bc0b-ef60da3cad7d" providerId="ADAL" clId="{908CAFB5-4371-4E3B-8B39-74F6B4461CCB}" dt="2023-09-11T05:32:50.040" v="21150"/>
          <ac:spMkLst>
            <pc:docMk/>
            <pc:sldMk cId="2277083052" sldId="314"/>
            <ac:spMk id="1090" creationId="{4F7B4FFE-1AFD-1896-F726-246B2E35FC9B}"/>
          </ac:spMkLst>
        </pc:spChg>
        <pc:grpChg chg="del">
          <ac:chgData name="Marjokorpi, Kalle" userId="20486357-9ccc-4409-bc0b-ef60da3cad7d" providerId="ADAL" clId="{908CAFB5-4371-4E3B-8B39-74F6B4461CCB}" dt="2023-09-11T05:22:06.202" v="20972" actId="478"/>
          <ac:grpSpMkLst>
            <pc:docMk/>
            <pc:sldMk cId="2277083052" sldId="314"/>
            <ac:grpSpMk id="30" creationId="{2B71362B-B03A-D00A-BD2D-E92C690A648F}"/>
          </ac:grpSpMkLst>
        </pc:grpChg>
        <pc:grpChg chg="add mod">
          <ac:chgData name="Marjokorpi, Kalle" userId="20486357-9ccc-4409-bc0b-ef60da3cad7d" providerId="ADAL" clId="{908CAFB5-4371-4E3B-8B39-74F6B4461CCB}" dt="2023-09-11T05:37:20.138" v="21223" actId="164"/>
          <ac:grpSpMkLst>
            <pc:docMk/>
            <pc:sldMk cId="2277083052" sldId="314"/>
            <ac:grpSpMk id="1064" creationId="{3162BA61-92A9-9610-3122-F9F1DFABCA34}"/>
          </ac:grpSpMkLst>
        </pc:grpChg>
        <pc:grpChg chg="add mod">
          <ac:chgData name="Marjokorpi, Kalle" userId="20486357-9ccc-4409-bc0b-ef60da3cad7d" providerId="ADAL" clId="{908CAFB5-4371-4E3B-8B39-74F6B4461CCB}" dt="2023-09-11T05:37:08.411" v="21221" actId="164"/>
          <ac:grpSpMkLst>
            <pc:docMk/>
            <pc:sldMk cId="2277083052" sldId="314"/>
            <ac:grpSpMk id="1101" creationId="{BD7D1A07-0646-8173-3D9A-3907F088E20A}"/>
          </ac:grpSpMkLst>
        </pc:grpChg>
        <pc:grpChg chg="add mod">
          <ac:chgData name="Marjokorpi, Kalle" userId="20486357-9ccc-4409-bc0b-ef60da3cad7d" providerId="ADAL" clId="{908CAFB5-4371-4E3B-8B39-74F6B4461CCB}" dt="2023-09-11T05:37:13.241" v="21222" actId="164"/>
          <ac:grpSpMkLst>
            <pc:docMk/>
            <pc:sldMk cId="2277083052" sldId="314"/>
            <ac:grpSpMk id="1102" creationId="{AC638420-6B91-FCBE-66CD-C889BA8C4543}"/>
          </ac:grpSpMkLst>
        </pc:grpChg>
        <pc:grpChg chg="add mod">
          <ac:chgData name="Marjokorpi, Kalle" userId="20486357-9ccc-4409-bc0b-ef60da3cad7d" providerId="ADAL" clId="{908CAFB5-4371-4E3B-8B39-74F6B4461CCB}" dt="2023-09-11T05:37:20.138" v="21223" actId="164"/>
          <ac:grpSpMkLst>
            <pc:docMk/>
            <pc:sldMk cId="2277083052" sldId="314"/>
            <ac:grpSpMk id="1103" creationId="{B78AFB76-E6CA-FD45-8E24-79D16E325351}"/>
          </ac:grpSpMkLst>
        </pc:grpChg>
        <pc:grpChg chg="add mod">
          <ac:chgData name="Marjokorpi, Kalle" userId="20486357-9ccc-4409-bc0b-ef60da3cad7d" providerId="ADAL" clId="{908CAFB5-4371-4E3B-8B39-74F6B4461CCB}" dt="2023-09-11T05:37:24.408" v="21224" actId="164"/>
          <ac:grpSpMkLst>
            <pc:docMk/>
            <pc:sldMk cId="2277083052" sldId="314"/>
            <ac:grpSpMk id="1104" creationId="{09FCA802-4E22-9010-3C46-BD850E6B7805}"/>
          </ac:grpSpMkLst>
        </pc:grpChg>
        <pc:grpChg chg="add mod">
          <ac:chgData name="Marjokorpi, Kalle" userId="20486357-9ccc-4409-bc0b-ef60da3cad7d" providerId="ADAL" clId="{908CAFB5-4371-4E3B-8B39-74F6B4461CCB}" dt="2023-09-11T05:37:28.331" v="21225" actId="164"/>
          <ac:grpSpMkLst>
            <pc:docMk/>
            <pc:sldMk cId="2277083052" sldId="314"/>
            <ac:grpSpMk id="1105" creationId="{81D6E8CE-0617-46CE-62BB-9AC47EA216A3}"/>
          </ac:grpSpMkLst>
        </pc:grpChg>
        <pc:picChg chg="add del mod">
          <ac:chgData name="Marjokorpi, Kalle" userId="20486357-9ccc-4409-bc0b-ef60da3cad7d" providerId="ADAL" clId="{908CAFB5-4371-4E3B-8B39-74F6B4461CCB}" dt="2023-09-11T05:32:56.359" v="21151" actId="478"/>
          <ac:picMkLst>
            <pc:docMk/>
            <pc:sldMk cId="2277083052" sldId="314"/>
            <ac:picMk id="3" creationId="{1C097904-CF9D-0F5B-52F8-37355C720613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2" creationId="{4F2B5300-304F-8BFA-6E3D-A766DFD2AFBC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4" creationId="{67646A76-83E2-A0C2-0C14-2439399DD077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6" creationId="{B88A77DF-F97C-639C-A249-6FD7C6069883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8" creationId="{65D04F7B-4C9A-8E07-52CD-4F9A968FB57E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0" creationId="{6D7160A7-DA0B-89FB-E845-EB14ABABEDD6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2" creationId="{8B47A282-EBBA-28D0-884D-6A782941CE7B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4" creationId="{CAA2FDEA-8C08-CECF-F689-65984A598272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6" creationId="{4FFD6B69-270D-D7CE-ED99-222E9B128772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28" creationId="{2B40D3AE-5AFA-8923-4832-BA73486AEECD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38" creationId="{438103B6-9C11-1217-D0ED-D448D801A4DD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0" creationId="{09C55251-0987-126F-6335-93AA4C097682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2" creationId="{B93F70E0-4D1A-6BBF-844A-5D7939A2BCC3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4" creationId="{271FD6CD-BE7B-14B5-5A72-272AEACEE8A0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47" creationId="{44CA6C8F-53E5-7F97-025A-B6725304260C}"/>
          </ac:picMkLst>
        </pc:picChg>
        <pc:picChg chg="del mod">
          <ac:chgData name="Marjokorpi, Kalle" userId="20486357-9ccc-4409-bc0b-ef60da3cad7d" providerId="ADAL" clId="{908CAFB5-4371-4E3B-8B39-74F6B4461CCB}" dt="2023-09-11T05:36:13.974" v="21205" actId="478"/>
          <ac:picMkLst>
            <pc:docMk/>
            <pc:sldMk cId="2277083052" sldId="314"/>
            <ac:picMk id="52" creationId="{4B15BF00-8567-78A5-AAC2-1DB1469FA2B6}"/>
          </ac:picMkLst>
        </pc:picChg>
        <pc:picChg chg="del mod">
          <ac:chgData name="Marjokorpi, Kalle" userId="20486357-9ccc-4409-bc0b-ef60da3cad7d" providerId="ADAL" clId="{908CAFB5-4371-4E3B-8B39-74F6B4461CCB}" dt="2023-09-11T05:33:20.708" v="21156" actId="478"/>
          <ac:picMkLst>
            <pc:docMk/>
            <pc:sldMk cId="2277083052" sldId="314"/>
            <ac:picMk id="53" creationId="{F34A95E5-51ED-9EC5-315C-2063673EF5A5}"/>
          </ac:picMkLst>
        </pc:picChg>
        <pc:picChg chg="del mod">
          <ac:chgData name="Marjokorpi, Kalle" userId="20486357-9ccc-4409-bc0b-ef60da3cad7d" providerId="ADAL" clId="{908CAFB5-4371-4E3B-8B39-74F6B4461CCB}" dt="2023-09-11T05:36:47.413" v="21214" actId="478"/>
          <ac:picMkLst>
            <pc:docMk/>
            <pc:sldMk cId="2277083052" sldId="314"/>
            <ac:picMk id="54" creationId="{964149A9-052F-912F-1A64-DE06C0BF72BA}"/>
          </ac:picMkLst>
        </pc:picChg>
        <pc:picChg chg="del mod">
          <ac:chgData name="Marjokorpi, Kalle" userId="20486357-9ccc-4409-bc0b-ef60da3cad7d" providerId="ADAL" clId="{908CAFB5-4371-4E3B-8B39-74F6B4461CCB}" dt="2023-09-11T05:35:53.167" v="21200" actId="478"/>
          <ac:picMkLst>
            <pc:docMk/>
            <pc:sldMk cId="2277083052" sldId="314"/>
            <ac:picMk id="57" creationId="{191F15D6-CE13-C584-FA25-C0FEDBBA7249}"/>
          </ac:picMkLst>
        </pc:picChg>
        <pc:picChg chg="del mod">
          <ac:chgData name="Marjokorpi, Kalle" userId="20486357-9ccc-4409-bc0b-ef60da3cad7d" providerId="ADAL" clId="{908CAFB5-4371-4E3B-8B39-74F6B4461CCB}" dt="2023-09-11T05:35:20.602" v="21195" actId="478"/>
          <ac:picMkLst>
            <pc:docMk/>
            <pc:sldMk cId="2277083052" sldId="314"/>
            <ac:picMk id="59" creationId="{8DEEB465-C078-4A57-8DD1-F188FE52355D}"/>
          </ac:picMkLst>
        </pc:picChg>
        <pc:picChg chg="del mod">
          <ac:chgData name="Marjokorpi, Kalle" userId="20486357-9ccc-4409-bc0b-ef60da3cad7d" providerId="ADAL" clId="{908CAFB5-4371-4E3B-8B39-74F6B4461CCB}" dt="2023-09-11T05:34:33.182" v="21190" actId="478"/>
          <ac:picMkLst>
            <pc:docMk/>
            <pc:sldMk cId="2277083052" sldId="314"/>
            <ac:picMk id="60" creationId="{9228E358-F857-95CE-9F71-38F471E656D7}"/>
          </ac:picMkLst>
        </pc:picChg>
        <pc:picChg chg="mod">
          <ac:chgData name="Marjokorpi, Kalle" userId="20486357-9ccc-4409-bc0b-ef60da3cad7d" providerId="ADAL" clId="{908CAFB5-4371-4E3B-8B39-74F6B4461CCB}" dt="2023-09-11T05:37:13.241" v="21222" actId="164"/>
          <ac:picMkLst>
            <pc:docMk/>
            <pc:sldMk cId="2277083052" sldId="314"/>
            <ac:picMk id="1025" creationId="{D54B5BDA-950E-D773-70B1-B2840CDB3B31}"/>
          </ac:picMkLst>
        </pc:picChg>
        <pc:picChg chg="del">
          <ac:chgData name="Marjokorpi, Kalle" userId="20486357-9ccc-4409-bc0b-ef60da3cad7d" providerId="ADAL" clId="{908CAFB5-4371-4E3B-8B39-74F6B4461CCB}" dt="2023-09-11T05:22:06.202" v="20972" actId="478"/>
          <ac:picMkLst>
            <pc:docMk/>
            <pc:sldMk cId="2277083052" sldId="314"/>
            <ac:picMk id="1026" creationId="{B688514A-382A-F09F-850F-B94178827682}"/>
          </ac:picMkLst>
        </pc:picChg>
        <pc:picChg chg="del mod">
          <ac:chgData name="Marjokorpi, Kalle" userId="20486357-9ccc-4409-bc0b-ef60da3cad7d" providerId="ADAL" clId="{908CAFB5-4371-4E3B-8B39-74F6B4461CCB}" dt="2023-09-11T05:33:00.020" v="21153" actId="478"/>
          <ac:picMkLst>
            <pc:docMk/>
            <pc:sldMk cId="2277083052" sldId="314"/>
            <ac:picMk id="1028" creationId="{58D9F5BE-C02F-9E87-3239-45EA8D484B2F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29" creationId="{9B0EAAE9-EF96-E35D-A790-4AAADDA5F9F9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1" creationId="{06A82F46-D08E-E6F5-B5F2-179C10D4CA7C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3" creationId="{9FC3DEA0-1102-A83A-EBAF-56E3B41E0D2A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5" creationId="{68B0A773-622B-842B-FE52-56D56F471A6A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7" creationId="{D20DD83A-9AFF-6FF3-156C-60B21B8723C3}"/>
          </ac:picMkLst>
        </pc:picChg>
        <pc:picChg chg="mod">
          <ac:chgData name="Marjokorpi, Kalle" userId="20486357-9ccc-4409-bc0b-ef60da3cad7d" providerId="ADAL" clId="{908CAFB5-4371-4E3B-8B39-74F6B4461CCB}" dt="2023-09-11T05:37:24.408" v="21224" actId="164"/>
          <ac:picMkLst>
            <pc:docMk/>
            <pc:sldMk cId="2277083052" sldId="314"/>
            <ac:picMk id="1039" creationId="{74C5157C-65F7-7AAA-E631-FDC06618CDC0}"/>
          </ac:picMkLst>
        </pc:picChg>
        <pc:picChg chg="mod">
          <ac:chgData name="Marjokorpi, Kalle" userId="20486357-9ccc-4409-bc0b-ef60da3cad7d" providerId="ADAL" clId="{908CAFB5-4371-4E3B-8B39-74F6B4461CCB}" dt="2023-09-11T05:37:28.331" v="21225" actId="164"/>
          <ac:picMkLst>
            <pc:docMk/>
            <pc:sldMk cId="2277083052" sldId="314"/>
            <ac:picMk id="1042" creationId="{BE3B681C-81FA-9A90-5AC4-8FA05A3E3C7D}"/>
          </ac:picMkLst>
        </pc:picChg>
        <pc:picChg chg="mod">
          <ac:chgData name="Marjokorpi, Kalle" userId="20486357-9ccc-4409-bc0b-ef60da3cad7d" providerId="ADAL" clId="{908CAFB5-4371-4E3B-8B39-74F6B4461CCB}" dt="2023-09-11T05:37:28.331" v="21225" actId="164"/>
          <ac:picMkLst>
            <pc:docMk/>
            <pc:sldMk cId="2277083052" sldId="314"/>
            <ac:picMk id="1043" creationId="{4391E197-5744-466A-DD8A-16427267A395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46" creationId="{EBE2DD62-6FE9-FEC1-D634-430F4F6FD41B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48" creationId="{72931A3B-EAA1-7D07-EC91-3B435629955C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0" creationId="{4C518144-4CFB-7D3B-78CF-17ED04D701DB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2" creationId="{D96EE671-1CF1-9DB2-3443-E46770E43E14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4" creationId="{A75AA03C-A0EA-CA5F-4213-40DACDF10980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56" creationId="{B5E4B3E5-EC18-3632-C5BE-55514C7E0A92}"/>
          </ac:picMkLst>
        </pc:picChg>
        <pc:picChg chg="add del mod">
          <ac:chgData name="Marjokorpi, Kalle" userId="20486357-9ccc-4409-bc0b-ef60da3cad7d" providerId="ADAL" clId="{908CAFB5-4371-4E3B-8B39-74F6B4461CCB}" dt="2023-09-11T05:24:39.031" v="21023" actId="478"/>
          <ac:picMkLst>
            <pc:docMk/>
            <pc:sldMk cId="2277083052" sldId="314"/>
            <ac:picMk id="1058" creationId="{197610D0-DBD0-2F9E-19E5-0FB314C481B3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60" creationId="{3A90E6D3-98C7-A3FE-51AB-727F2CB2BDEF}"/>
          </ac:picMkLst>
        </pc:picChg>
        <pc:picChg chg="add del mod">
          <ac:chgData name="Marjokorpi, Kalle" userId="20486357-9ccc-4409-bc0b-ef60da3cad7d" providerId="ADAL" clId="{908CAFB5-4371-4E3B-8B39-74F6B4461CCB}" dt="2023-09-11T05:24:39.031" v="21023" actId="478"/>
          <ac:picMkLst>
            <pc:docMk/>
            <pc:sldMk cId="2277083052" sldId="314"/>
            <ac:picMk id="1062" creationId="{191EBB46-AD43-75BE-3C66-12FF8544D192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5" creationId="{717BD0AD-9D46-55E4-328F-3378AB5B4CE8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6" creationId="{8719DBC5-0450-1E50-B8EC-0F64C3720D36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7" creationId="{5A313D19-B807-CE5E-4817-03AFBE0AF6BD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8" creationId="{774F1465-C0BC-4BE5-D37F-3F18D7187EF0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69" creationId="{4B165A30-DF43-F2CA-1FBE-108F80E42B47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70" creationId="{67CBE85B-F585-8B4C-CA6C-D3EF1E89A36D}"/>
          </ac:picMkLst>
        </pc:picChg>
        <pc:picChg chg="mod">
          <ac:chgData name="Marjokorpi, Kalle" userId="20486357-9ccc-4409-bc0b-ef60da3cad7d" providerId="ADAL" clId="{908CAFB5-4371-4E3B-8B39-74F6B4461CCB}" dt="2023-09-11T05:32:17.280" v="21145" actId="1036"/>
          <ac:picMkLst>
            <pc:docMk/>
            <pc:sldMk cId="2277083052" sldId="314"/>
            <ac:picMk id="1071" creationId="{1672E271-BDD2-25E5-163F-375AEE449121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2" creationId="{E9B8C48C-F81C-E374-5F72-B099865B1CEC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4" creationId="{37F08664-D6D9-B53B-478E-F2AAAC70F176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6" creationId="{3B349DAF-6D7A-9013-61D5-2ED9E6E126C4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78" creationId="{CB335007-6DA4-E0E4-2EDD-AAA5DF19F4BF}"/>
          </ac:picMkLst>
        </pc:picChg>
        <pc:picChg chg="add del mod">
          <ac:chgData name="Marjokorpi, Kalle" userId="20486357-9ccc-4409-bc0b-ef60da3cad7d" providerId="ADAL" clId="{908CAFB5-4371-4E3B-8B39-74F6B4461CCB}" dt="2023-09-11T05:24:39.031" v="21023" actId="478"/>
          <ac:picMkLst>
            <pc:docMk/>
            <pc:sldMk cId="2277083052" sldId="314"/>
            <ac:picMk id="1081" creationId="{8FED9742-426F-1168-4761-A61A54800E03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83" creationId="{B502C29E-6E1B-9145-3DA1-F2AA61CE4FBA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85" creationId="{E71D05C7-DA35-34FB-ED1A-E3DF767F89B0}"/>
          </ac:picMkLst>
        </pc:picChg>
        <pc:picChg chg="add mod">
          <ac:chgData name="Marjokorpi, Kalle" userId="20486357-9ccc-4409-bc0b-ef60da3cad7d" providerId="ADAL" clId="{908CAFB5-4371-4E3B-8B39-74F6B4461CCB}" dt="2023-09-11T05:37:20.138" v="21223" actId="164"/>
          <ac:picMkLst>
            <pc:docMk/>
            <pc:sldMk cId="2277083052" sldId="314"/>
            <ac:picMk id="1087" creationId="{C926EDF4-4C1F-A030-AA3D-9F806DD19AAE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2" creationId="{1A0E0E06-60D4-F21C-9D8E-A1357161528B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4" creationId="{502DCFB4-C79D-D605-72E5-4528C4E36B9F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6" creationId="{357861C5-C9A0-41A5-4F87-6EACB3FB8340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098" creationId="{965DB869-5AAE-D6F8-8A3D-93FC2085DD7F}"/>
          </ac:picMkLst>
        </pc:picChg>
        <pc:picChg chg="add mod">
          <ac:chgData name="Marjokorpi, Kalle" userId="20486357-9ccc-4409-bc0b-ef60da3cad7d" providerId="ADAL" clId="{908CAFB5-4371-4E3B-8B39-74F6B4461CCB}" dt="2023-09-11T05:37:08.411" v="21221" actId="164"/>
          <ac:picMkLst>
            <pc:docMk/>
            <pc:sldMk cId="2277083052" sldId="314"/>
            <ac:picMk id="1100" creationId="{2ECC54BE-947D-DE44-F1D7-AEBD918671B4}"/>
          </ac:picMkLst>
        </pc:picChg>
      </pc:sldChg>
      <pc:sldChg chg="addSp delSp modSp add mod modAnim">
        <pc:chgData name="Marjokorpi, Kalle" userId="20486357-9ccc-4409-bc0b-ef60da3cad7d" providerId="ADAL" clId="{908CAFB5-4371-4E3B-8B39-74F6B4461CCB}" dt="2023-09-11T05:52:46.267" v="21409"/>
        <pc:sldMkLst>
          <pc:docMk/>
          <pc:sldMk cId="2842035256" sldId="315"/>
        </pc:sldMkLst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3" creationId="{B9F0CB9A-0B87-33AA-F130-27E40FB671EE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8" creationId="{4E909B2D-AD5E-EC72-FB0F-0A9CC8A33DEC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10" creationId="{25DADC9F-2D7C-B85D-A29E-C4A25215AA25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2" creationId="{08E8CE51-930C-391D-C170-A8469310AB04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3" creationId="{20D88F92-3B0F-FC58-EEAD-44AA186D783B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4" creationId="{C22059C6-6B8E-48F8-20FB-5D93B97ACB0A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5" creationId="{2B24FF36-C673-A58F-796E-3ACF551F4491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7" creationId="{43A88AE9-5CFD-0E49-408A-3BA2430F7D6C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18" creationId="{73BDA11F-C814-1CAE-8F56-71E3ED51BF03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19" creationId="{3C6C9E10-0F9E-04BC-0924-4E3EBADD71CA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20" creationId="{4B3AB71C-4488-777D-EBB5-7695BFAE2B41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2" creationId="{C3CFD246-3467-CF57-2DDA-07839A8591BD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4" creationId="{EC14B907-EE1F-DAE6-80D3-2861BFF3CB61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6" creationId="{E2F5A87B-4CCE-7D4C-7893-FC6A529B93B3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7" creationId="{F77D86A5-E932-B8A7-B002-ECCBC5C4BFC4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28" creationId="{549F8ABA-871A-E415-A34E-55A2367DF700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32" creationId="{5F78AE67-84E9-BE11-E394-F9468BC50B62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33" creationId="{061381D3-0455-C74A-BD73-AA1DEB4132B9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36" creationId="{7D0AAB3A-9405-6579-C14A-BED6A62C0CA0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37" creationId="{965D4440-A7AD-9ABE-C4B0-C1012E18DD70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39" creationId="{E3EF67B0-4E55-B58D-BABD-C1A16A4AE7D1}"/>
          </ac:spMkLst>
        </pc:spChg>
        <pc:spChg chg="mod">
          <ac:chgData name="Marjokorpi, Kalle" userId="20486357-9ccc-4409-bc0b-ef60da3cad7d" providerId="ADAL" clId="{908CAFB5-4371-4E3B-8B39-74F6B4461CCB}" dt="2023-09-11T05:52:07.836" v="21400" actId="164"/>
          <ac:spMkLst>
            <pc:docMk/>
            <pc:sldMk cId="2842035256" sldId="315"/>
            <ac:spMk id="40" creationId="{566F25B0-2A09-0CFA-79A3-36E5939F711E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42" creationId="{9B814300-3FD4-6A80-19A5-4B18A5EACF55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44" creationId="{B5D09218-2CF8-9766-199E-8473BECFE23A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46" creationId="{E8573B1E-F7FF-78C4-CDF0-E677CD784209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47" creationId="{3B9B4901-DF20-2269-4D64-C543C3D7D920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48" creationId="{2F8202F1-C368-4120-FCE5-44670A6105DB}"/>
          </ac:spMkLst>
        </pc:spChg>
        <pc:spChg chg="add mod">
          <ac:chgData name="Marjokorpi, Kalle" userId="20486357-9ccc-4409-bc0b-ef60da3cad7d" providerId="ADAL" clId="{908CAFB5-4371-4E3B-8B39-74F6B4461CCB}" dt="2023-09-11T05:52:12.048" v="21401" actId="164"/>
          <ac:spMkLst>
            <pc:docMk/>
            <pc:sldMk cId="2842035256" sldId="315"/>
            <ac:spMk id="49" creationId="{11ADEDD2-DD8F-5C5C-A842-50E0E62C85F4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50" creationId="{82AC670C-945C-CCF4-A6A2-ACE77B6654E4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2" creationId="{3FAC7BBA-6C13-46B7-D9B4-D6E888A9D772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4" creationId="{F4BE0E40-11A3-59DC-B04E-39AFF63FE896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7" creationId="{29D2364A-702B-15A7-8315-B5CAD2984E6B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58" creationId="{62428022-E9A3-11CC-3AC9-2F60A3BDFA62}"/>
          </ac:spMkLst>
        </pc:spChg>
        <pc:spChg chg="del">
          <ac:chgData name="Marjokorpi, Kalle" userId="20486357-9ccc-4409-bc0b-ef60da3cad7d" providerId="ADAL" clId="{908CAFB5-4371-4E3B-8B39-74F6B4461CCB}" dt="2023-09-11T05:42:18.983" v="21310" actId="478"/>
          <ac:spMkLst>
            <pc:docMk/>
            <pc:sldMk cId="2842035256" sldId="315"/>
            <ac:spMk id="60" creationId="{EAFF16F2-13AC-FC16-764F-953DD17D7C7A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61" creationId="{D2E0F941-FE8F-DF3C-BA1A-17CF1D13FA17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63" creationId="{9C08DA23-1BA3-D62F-2A4E-25550B478FF3}"/>
          </ac:spMkLst>
        </pc:spChg>
        <pc:spChg chg="add mod">
          <ac:chgData name="Marjokorpi, Kalle" userId="20486357-9ccc-4409-bc0b-ef60da3cad7d" providerId="ADAL" clId="{908CAFB5-4371-4E3B-8B39-74F6B4461CCB}" dt="2023-09-11T05:52:22.671" v="21402" actId="164"/>
          <ac:spMkLst>
            <pc:docMk/>
            <pc:sldMk cId="2842035256" sldId="315"/>
            <ac:spMk id="1024" creationId="{A2674616-A158-3FF7-1F9A-497E5DB02FC9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5" creationId="{EFD7EB53-35F3-7FA0-517B-9EC1D44FDBF5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6" creationId="{4D0A4DDD-2BD4-B8BA-B0B8-94DDB88DA2E1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7" creationId="{60A12636-1EEA-9E22-E21C-5F4210FCAC64}"/>
          </ac:spMkLst>
        </pc:spChg>
        <pc:spChg chg="add mod">
          <ac:chgData name="Marjokorpi, Kalle" userId="20486357-9ccc-4409-bc0b-ef60da3cad7d" providerId="ADAL" clId="{908CAFB5-4371-4E3B-8B39-74F6B4461CCB}" dt="2023-09-11T05:52:27.034" v="21403" actId="164"/>
          <ac:spMkLst>
            <pc:docMk/>
            <pc:sldMk cId="2842035256" sldId="315"/>
            <ac:spMk id="1028" creationId="{D31403F8-972C-F264-25C3-D6DD83C6A57F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2" creationId="{233C9D8F-97EC-E206-DB22-E34E53375C2D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3" creationId="{A8925D68-5372-0E15-52C9-4C642E4A0905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6" creationId="{18F5CE7C-73DB-2D9A-08AD-8F3F2D26BBB2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8" creationId="{761E5B1C-F81D-F12C-36EF-44A67515BD53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39" creationId="{A13C1558-6A81-2088-BECE-BAAF274E5BD0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42" creationId="{4561BDC7-2168-82E9-1758-76F2284AAE11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43" creationId="{8668BF43-264C-647D-7C1A-A68F4A702065}"/>
          </ac:spMkLst>
        </pc:spChg>
        <pc:spChg chg="add mod">
          <ac:chgData name="Marjokorpi, Kalle" userId="20486357-9ccc-4409-bc0b-ef60da3cad7d" providerId="ADAL" clId="{908CAFB5-4371-4E3B-8B39-74F6B4461CCB}" dt="2023-09-11T05:52:30.630" v="21404" actId="164"/>
          <ac:spMkLst>
            <pc:docMk/>
            <pc:sldMk cId="2842035256" sldId="315"/>
            <ac:spMk id="1045" creationId="{C9C022FA-77E9-88E5-CF96-E45CCE990EB2}"/>
          </ac:spMkLst>
        </pc:spChg>
        <pc:spChg chg="add del">
          <ac:chgData name="Marjokorpi, Kalle" userId="20486357-9ccc-4409-bc0b-ef60da3cad7d" providerId="ADAL" clId="{908CAFB5-4371-4E3B-8B39-74F6B4461CCB}" dt="2023-09-11T05:50:21.782" v="21379" actId="22"/>
          <ac:spMkLst>
            <pc:docMk/>
            <pc:sldMk cId="2842035256" sldId="315"/>
            <ac:spMk id="1047" creationId="{07334303-BDDE-BF07-5A5A-43F68C1B2FF7}"/>
          </ac:spMkLst>
        </pc:spChg>
        <pc:grpChg chg="add mod">
          <ac:chgData name="Marjokorpi, Kalle" userId="20486357-9ccc-4409-bc0b-ef60da3cad7d" providerId="ADAL" clId="{908CAFB5-4371-4E3B-8B39-74F6B4461CCB}" dt="2023-09-11T05:52:07.836" v="21400" actId="164"/>
          <ac:grpSpMkLst>
            <pc:docMk/>
            <pc:sldMk cId="2842035256" sldId="315"/>
            <ac:grpSpMk id="1054" creationId="{1E99F258-649F-8D2E-38D7-A406159E945E}"/>
          </ac:grpSpMkLst>
        </pc:grpChg>
        <pc:grpChg chg="add mod">
          <ac:chgData name="Marjokorpi, Kalle" userId="20486357-9ccc-4409-bc0b-ef60da3cad7d" providerId="ADAL" clId="{908CAFB5-4371-4E3B-8B39-74F6B4461CCB}" dt="2023-09-11T05:52:12.048" v="21401" actId="164"/>
          <ac:grpSpMkLst>
            <pc:docMk/>
            <pc:sldMk cId="2842035256" sldId="315"/>
            <ac:grpSpMk id="1055" creationId="{F4E5ADE8-3E83-9A05-AA85-10351B53FBF3}"/>
          </ac:grpSpMkLst>
        </pc:grpChg>
        <pc:grpChg chg="add mod">
          <ac:chgData name="Marjokorpi, Kalle" userId="20486357-9ccc-4409-bc0b-ef60da3cad7d" providerId="ADAL" clId="{908CAFB5-4371-4E3B-8B39-74F6B4461CCB}" dt="2023-09-11T05:52:22.671" v="21402" actId="164"/>
          <ac:grpSpMkLst>
            <pc:docMk/>
            <pc:sldMk cId="2842035256" sldId="315"/>
            <ac:grpSpMk id="1056" creationId="{C81BC54A-2C3B-56A0-EBF0-8124562480EC}"/>
          </ac:grpSpMkLst>
        </pc:grpChg>
        <pc:grpChg chg="add mod">
          <ac:chgData name="Marjokorpi, Kalle" userId="20486357-9ccc-4409-bc0b-ef60da3cad7d" providerId="ADAL" clId="{908CAFB5-4371-4E3B-8B39-74F6B4461CCB}" dt="2023-09-11T05:52:27.034" v="21403" actId="164"/>
          <ac:grpSpMkLst>
            <pc:docMk/>
            <pc:sldMk cId="2842035256" sldId="315"/>
            <ac:grpSpMk id="1057" creationId="{1ACA8A4F-BEFA-0364-47ED-7B286576F735}"/>
          </ac:grpSpMkLst>
        </pc:grpChg>
        <pc:grpChg chg="add mod">
          <ac:chgData name="Marjokorpi, Kalle" userId="20486357-9ccc-4409-bc0b-ef60da3cad7d" providerId="ADAL" clId="{908CAFB5-4371-4E3B-8B39-74F6B4461CCB}" dt="2023-09-11T05:52:30.630" v="21404" actId="164"/>
          <ac:grpSpMkLst>
            <pc:docMk/>
            <pc:sldMk cId="2842035256" sldId="315"/>
            <ac:grpSpMk id="1058" creationId="{52C989B0-AB60-D144-B8A9-C504E842F26D}"/>
          </ac:grpSpMkLst>
        </pc:grp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4" creationId="{82F9D6D1-2D20-9671-B560-61A29D5C2352}"/>
          </ac:picMkLst>
        </pc:picChg>
        <pc:picChg chg="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9" creationId="{71E5C275-6D59-646E-7316-0995F6981743}"/>
          </ac:picMkLst>
        </pc:picChg>
        <pc:picChg chg="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1" creationId="{6C30DE8A-DC24-3225-A923-2A20904C5EF2}"/>
          </ac:picMkLst>
        </pc:pic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16" creationId="{2FF180E0-2286-5FCE-0912-8A4F1BC8F39F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21" creationId="{83697F07-6444-2B9B-9308-435F41E14D4F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23" creationId="{CF5186E7-0660-B16A-575A-FD07F074E7E7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25" creationId="{04B5CB8C-AB17-5C11-5E4B-F1C63055B0F6}"/>
          </ac:picMkLst>
        </pc:pic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29" creationId="{A9AE3842-EB01-77F5-7FD8-1E833B0032FF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30" creationId="{A9C2591C-B5CA-63DD-7AD6-B948D6AD0C4C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31" creationId="{3B7DBCD6-56D8-E121-415B-446E6CBAF440}"/>
          </ac:picMkLst>
        </pc:picChg>
        <pc:picChg chg="add mod">
          <ac:chgData name="Marjokorpi, Kalle" userId="20486357-9ccc-4409-bc0b-ef60da3cad7d" providerId="ADAL" clId="{908CAFB5-4371-4E3B-8B39-74F6B4461CCB}" dt="2023-09-11T05:52:12.048" v="21401" actId="164"/>
          <ac:picMkLst>
            <pc:docMk/>
            <pc:sldMk cId="2842035256" sldId="315"/>
            <ac:picMk id="34" creationId="{9DD4C076-98FD-9D10-58E3-A31D961D0F33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35" creationId="{7588A965-7F78-195A-878F-6AADF3914F6F}"/>
          </ac:picMkLst>
        </pc:picChg>
        <pc:picChg chg="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38" creationId="{B683DF76-A3DA-D86B-264B-E32DF793B340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41" creationId="{D2FE2CEE-A588-8374-0589-AAD8185BF7E9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43" creationId="{5D548A01-D895-A5FC-8390-AB8CE80CC571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45" creationId="{70315341-ECA6-3BD4-1004-C17758A86574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1" creationId="{4AB326B7-4D67-C0F3-63CA-34D22D7108A5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3" creationId="{A69431CF-3D2F-0735-CF77-1A6F06D305A1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5" creationId="{E7B7DA18-EA63-0A67-A779-9D4938489B82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56" creationId="{1BE8A29F-D681-ED4B-93D7-F9FDD1B77FDC}"/>
          </ac:picMkLst>
        </pc:picChg>
        <pc:picChg chg="add mod">
          <ac:chgData name="Marjokorpi, Kalle" userId="20486357-9ccc-4409-bc0b-ef60da3cad7d" providerId="ADAL" clId="{908CAFB5-4371-4E3B-8B39-74F6B4461CCB}" dt="2023-09-11T05:52:22.671" v="21402" actId="164"/>
          <ac:picMkLst>
            <pc:docMk/>
            <pc:sldMk cId="2842035256" sldId="315"/>
            <ac:picMk id="59" creationId="{6011995A-CC3B-0E6B-C126-F715C96A5746}"/>
          </ac:picMkLst>
        </pc:picChg>
        <pc:picChg chg="add mod">
          <ac:chgData name="Marjokorpi, Kalle" userId="20486357-9ccc-4409-bc0b-ef60da3cad7d" providerId="ADAL" clId="{908CAFB5-4371-4E3B-8B39-74F6B4461CCB}" dt="2023-09-11T05:52:22.671" v="21402" actId="164"/>
          <ac:picMkLst>
            <pc:docMk/>
            <pc:sldMk cId="2842035256" sldId="315"/>
            <ac:picMk id="62" creationId="{FE3AC071-7944-E9D0-BFB4-A56B5DDB5150}"/>
          </ac:picMkLst>
        </pc:picChg>
        <pc:picChg chg="add mod">
          <ac:chgData name="Marjokorpi, Kalle" userId="20486357-9ccc-4409-bc0b-ef60da3cad7d" providerId="ADAL" clId="{908CAFB5-4371-4E3B-8B39-74F6B4461CCB}" dt="2023-09-11T05:52:27.034" v="21403" actId="164"/>
          <ac:picMkLst>
            <pc:docMk/>
            <pc:sldMk cId="2842035256" sldId="315"/>
            <ac:picMk id="1029" creationId="{5F4E1171-67E4-5353-6DDE-DB6E5ACF61C2}"/>
          </ac:picMkLst>
        </pc:picChg>
        <pc:picChg chg="del">
          <ac:chgData name="Marjokorpi, Kalle" userId="20486357-9ccc-4409-bc0b-ef60da3cad7d" providerId="ADAL" clId="{908CAFB5-4371-4E3B-8B39-74F6B4461CCB}" dt="2023-09-11T05:42:18.983" v="21310" actId="478"/>
          <ac:picMkLst>
            <pc:docMk/>
            <pc:sldMk cId="2842035256" sldId="315"/>
            <ac:picMk id="1030" creationId="{64D981A6-A20C-EDE9-209C-425CA9110428}"/>
          </ac:picMkLst>
        </pc:picChg>
        <pc:picChg chg="add mod">
          <ac:chgData name="Marjokorpi, Kalle" userId="20486357-9ccc-4409-bc0b-ef60da3cad7d" providerId="ADAL" clId="{908CAFB5-4371-4E3B-8B39-74F6B4461CCB}" dt="2023-09-11T05:52:27.034" v="21403" actId="164"/>
          <ac:picMkLst>
            <pc:docMk/>
            <pc:sldMk cId="2842035256" sldId="315"/>
            <ac:picMk id="1031" creationId="{162DD534-6C6B-34FF-B64E-E67271B29534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34" creationId="{7B0FEB4F-F35B-02E0-7C74-6FCDA70F1CDC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35" creationId="{5BDF09DF-EB07-9BEA-0949-786C00A76BF2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37" creationId="{138FF786-79FF-4045-5097-DA0F20E5F5B7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40" creationId="{B68B5F37-A23A-00D2-3D55-A966D3BEE840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41" creationId="{88B78E09-04FD-0277-3C97-985342607843}"/>
          </ac:picMkLst>
        </pc:picChg>
        <pc:picChg chg="add mod">
          <ac:chgData name="Marjokorpi, Kalle" userId="20486357-9ccc-4409-bc0b-ef60da3cad7d" providerId="ADAL" clId="{908CAFB5-4371-4E3B-8B39-74F6B4461CCB}" dt="2023-09-11T05:52:30.630" v="21404" actId="164"/>
          <ac:picMkLst>
            <pc:docMk/>
            <pc:sldMk cId="2842035256" sldId="315"/>
            <ac:picMk id="1044" creationId="{4DD8B0BF-2558-E014-CE65-617EC10331A8}"/>
          </ac:picMkLst>
        </pc:picChg>
        <pc:picChg chg="add 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049" creationId="{7F616AF3-51A3-383C-8DB9-9EBE1E5E9516}"/>
          </ac:picMkLst>
        </pc:picChg>
        <pc:picChg chg="add 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051" creationId="{36396E0C-0248-0653-38BE-EEEDAF84E5F5}"/>
          </ac:picMkLst>
        </pc:picChg>
        <pc:picChg chg="add mod">
          <ac:chgData name="Marjokorpi, Kalle" userId="20486357-9ccc-4409-bc0b-ef60da3cad7d" providerId="ADAL" clId="{908CAFB5-4371-4E3B-8B39-74F6B4461CCB}" dt="2023-09-11T05:52:07.836" v="21400" actId="164"/>
          <ac:picMkLst>
            <pc:docMk/>
            <pc:sldMk cId="2842035256" sldId="315"/>
            <ac:picMk id="1053" creationId="{7FE192FE-7A1B-022E-E045-D169B34D97BA}"/>
          </ac:picMkLst>
        </pc:picChg>
        <pc:picChg chg="add del">
          <ac:chgData name="Marjokorpi, Kalle" userId="20486357-9ccc-4409-bc0b-ef60da3cad7d" providerId="ADAL" clId="{908CAFB5-4371-4E3B-8B39-74F6B4461CCB}" dt="2023-09-11T05:48:02.694" v="21374"/>
          <ac:picMkLst>
            <pc:docMk/>
            <pc:sldMk cId="2842035256" sldId="315"/>
            <ac:picMk id="2050" creationId="{7435C4A0-E687-B93A-E903-49B4AE90E922}"/>
          </ac:picMkLst>
        </pc:picChg>
        <pc:picChg chg="add del mod">
          <ac:chgData name="Marjokorpi, Kalle" userId="20486357-9ccc-4409-bc0b-ef60da3cad7d" providerId="ADAL" clId="{908CAFB5-4371-4E3B-8B39-74F6B4461CCB}" dt="2023-09-11T05:50:35.924" v="21383" actId="478"/>
          <ac:picMkLst>
            <pc:docMk/>
            <pc:sldMk cId="2842035256" sldId="315"/>
            <ac:picMk id="2052" creationId="{CA8E25D8-5E71-C84C-5467-415709252E1C}"/>
          </ac:picMkLst>
        </pc:picChg>
      </pc:sldChg>
    </pc:docChg>
  </pc:docChgLst>
  <pc:docChgLst>
    <pc:chgData name="Marjokorpi, Kalle" userId="20486357-9ccc-4409-bc0b-ef60da3cad7d" providerId="ADAL" clId="{B72E92DD-CE33-4601-A151-530DEA9D0BBE}"/>
    <pc:docChg chg="undo custSel delSld modSld">
      <pc:chgData name="Marjokorpi, Kalle" userId="20486357-9ccc-4409-bc0b-ef60da3cad7d" providerId="ADAL" clId="{B72E92DD-CE33-4601-A151-530DEA9D0BBE}" dt="2025-01-29T04:53:38.788" v="406" actId="20577"/>
      <pc:docMkLst>
        <pc:docMk/>
      </pc:docMkLst>
      <pc:sldChg chg="modNotesTx">
        <pc:chgData name="Marjokorpi, Kalle" userId="20486357-9ccc-4409-bc0b-ef60da3cad7d" providerId="ADAL" clId="{B72E92DD-CE33-4601-A151-530DEA9D0BBE}" dt="2025-01-29T04:45:39.568" v="358" actId="20577"/>
        <pc:sldMkLst>
          <pc:docMk/>
          <pc:sldMk cId="1346810465" sldId="279"/>
        </pc:sldMkLst>
      </pc:sldChg>
      <pc:sldChg chg="modSp mod">
        <pc:chgData name="Marjokorpi, Kalle" userId="20486357-9ccc-4409-bc0b-ef60da3cad7d" providerId="ADAL" clId="{B72E92DD-CE33-4601-A151-530DEA9D0BBE}" dt="2025-01-29T04:47:26.649" v="361" actId="20577"/>
        <pc:sldMkLst>
          <pc:docMk/>
          <pc:sldMk cId="1268737890" sldId="2147477956"/>
        </pc:sldMkLst>
        <pc:spChg chg="mod">
          <ac:chgData name="Marjokorpi, Kalle" userId="20486357-9ccc-4409-bc0b-ef60da3cad7d" providerId="ADAL" clId="{B72E92DD-CE33-4601-A151-530DEA9D0BBE}" dt="2025-01-29T04:47:26.649" v="361" actId="20577"/>
          <ac:spMkLst>
            <pc:docMk/>
            <pc:sldMk cId="1268737890" sldId="2147477956"/>
            <ac:spMk id="11" creationId="{805E5559-EE0F-8FBE-8888-2ABBB31231CE}"/>
          </ac:spMkLst>
        </pc:spChg>
      </pc:sldChg>
      <pc:sldChg chg="delSp modSp mod modNotesTx">
        <pc:chgData name="Marjokorpi, Kalle" userId="20486357-9ccc-4409-bc0b-ef60da3cad7d" providerId="ADAL" clId="{B72E92DD-CE33-4601-A151-530DEA9D0BBE}" dt="2025-01-29T04:53:38.788" v="406" actId="20577"/>
        <pc:sldMkLst>
          <pc:docMk/>
          <pc:sldMk cId="951541456" sldId="2147477959"/>
        </pc:sldMkLst>
        <pc:spChg chg="mod">
          <ac:chgData name="Marjokorpi, Kalle" userId="20486357-9ccc-4409-bc0b-ef60da3cad7d" providerId="ADAL" clId="{B72E92DD-CE33-4601-A151-530DEA9D0BBE}" dt="2025-01-29T04:53:38.788" v="406" actId="20577"/>
          <ac:spMkLst>
            <pc:docMk/>
            <pc:sldMk cId="951541456" sldId="2147477959"/>
            <ac:spMk id="6" creationId="{8E7CEFE8-B3E7-56CA-4B4E-4BF5A6E1C63F}"/>
          </ac:spMkLst>
        </pc:spChg>
        <pc:spChg chg="mod">
          <ac:chgData name="Marjokorpi, Kalle" userId="20486357-9ccc-4409-bc0b-ef60da3cad7d" providerId="ADAL" clId="{B72E92DD-CE33-4601-A151-530DEA9D0BBE}" dt="2025-01-29T04:50:54.898" v="376" actId="14100"/>
          <ac:spMkLst>
            <pc:docMk/>
            <pc:sldMk cId="951541456" sldId="2147477959"/>
            <ac:spMk id="9" creationId="{25A91760-36CA-08B2-8F08-0DC1DA4A573F}"/>
          </ac:spMkLst>
        </pc:spChg>
        <pc:spChg chg="del">
          <ac:chgData name="Marjokorpi, Kalle" userId="20486357-9ccc-4409-bc0b-ef60da3cad7d" providerId="ADAL" clId="{B72E92DD-CE33-4601-A151-530DEA9D0BBE}" dt="2025-01-29T04:50:40.021" v="372" actId="478"/>
          <ac:spMkLst>
            <pc:docMk/>
            <pc:sldMk cId="951541456" sldId="2147477959"/>
            <ac:spMk id="15" creationId="{CC741646-F4B2-5A17-46C3-46C9176D3216}"/>
          </ac:spMkLst>
        </pc:spChg>
      </pc:sldChg>
      <pc:sldChg chg="del">
        <pc:chgData name="Marjokorpi, Kalle" userId="20486357-9ccc-4409-bc0b-ef60da3cad7d" providerId="ADAL" clId="{B72E92DD-CE33-4601-A151-530DEA9D0BBE}" dt="2025-01-29T04:34:34.313" v="1" actId="47"/>
        <pc:sldMkLst>
          <pc:docMk/>
          <pc:sldMk cId="4200921392" sldId="2147477964"/>
        </pc:sldMkLst>
      </pc:sldChg>
      <pc:sldChg chg="modNotesTx">
        <pc:chgData name="Marjokorpi, Kalle" userId="20486357-9ccc-4409-bc0b-ef60da3cad7d" providerId="ADAL" clId="{B72E92DD-CE33-4601-A151-530DEA9D0BBE}" dt="2025-01-29T04:35:10.995" v="4" actId="20577"/>
        <pc:sldMkLst>
          <pc:docMk/>
          <pc:sldMk cId="2838695062" sldId="2147477968"/>
        </pc:sldMkLst>
      </pc:sldChg>
      <pc:sldChg chg="modSp mod">
        <pc:chgData name="Marjokorpi, Kalle" userId="20486357-9ccc-4409-bc0b-ef60da3cad7d" providerId="ADAL" clId="{B72E92DD-CE33-4601-A151-530DEA9D0BBE}" dt="2025-01-29T04:46:08.265" v="359" actId="20577"/>
        <pc:sldMkLst>
          <pc:docMk/>
          <pc:sldMk cId="2852704574" sldId="2147477971"/>
        </pc:sldMkLst>
        <pc:spChg chg="mod">
          <ac:chgData name="Marjokorpi, Kalle" userId="20486357-9ccc-4409-bc0b-ef60da3cad7d" providerId="ADAL" clId="{B72E92DD-CE33-4601-A151-530DEA9D0BBE}" dt="2025-01-29T04:46:08.265" v="359" actId="20577"/>
          <ac:spMkLst>
            <pc:docMk/>
            <pc:sldMk cId="2852704574" sldId="2147477971"/>
            <ac:spMk id="9" creationId="{3D2FBEDA-9807-9328-B1C0-08948EB039BB}"/>
          </ac:spMkLst>
        </pc:spChg>
      </pc:sldChg>
      <pc:sldChg chg="modNotesTx">
        <pc:chgData name="Marjokorpi, Kalle" userId="20486357-9ccc-4409-bc0b-ef60da3cad7d" providerId="ADAL" clId="{B72E92DD-CE33-4601-A151-530DEA9D0BBE}" dt="2025-01-29T04:35:48.317" v="11" actId="20577"/>
        <pc:sldMkLst>
          <pc:docMk/>
          <pc:sldMk cId="1498897829" sldId="2147477977"/>
        </pc:sldMkLst>
      </pc:sldChg>
      <pc:sldChg chg="modNotesTx">
        <pc:chgData name="Marjokorpi, Kalle" userId="20486357-9ccc-4409-bc0b-ef60da3cad7d" providerId="ADAL" clId="{B72E92DD-CE33-4601-A151-530DEA9D0BBE}" dt="2025-01-29T04:34:48.316" v="3" actId="20577"/>
        <pc:sldMkLst>
          <pc:docMk/>
          <pc:sldMk cId="2293089873" sldId="2147477988"/>
        </pc:sldMkLst>
      </pc:sldChg>
      <pc:sldChg chg="modNotesTx">
        <pc:chgData name="Marjokorpi, Kalle" userId="20486357-9ccc-4409-bc0b-ef60da3cad7d" providerId="ADAL" clId="{B72E92DD-CE33-4601-A151-530DEA9D0BBE}" dt="2025-01-29T04:34:40.113" v="2" actId="20577"/>
        <pc:sldMkLst>
          <pc:docMk/>
          <pc:sldMk cId="749005625" sldId="2147477989"/>
        </pc:sldMkLst>
      </pc:sldChg>
      <pc:sldChg chg="modNotesTx">
        <pc:chgData name="Marjokorpi, Kalle" userId="20486357-9ccc-4409-bc0b-ef60da3cad7d" providerId="ADAL" clId="{B72E92DD-CE33-4601-A151-530DEA9D0BBE}" dt="2025-01-29T04:35:17.592" v="5" actId="20577"/>
        <pc:sldMkLst>
          <pc:docMk/>
          <pc:sldMk cId="1763226015" sldId="2147477995"/>
        </pc:sldMkLst>
      </pc:sldChg>
      <pc:sldChg chg="modSp mod modNotesTx">
        <pc:chgData name="Marjokorpi, Kalle" userId="20486357-9ccc-4409-bc0b-ef60da3cad7d" providerId="ADAL" clId="{B72E92DD-CE33-4601-A151-530DEA9D0BBE}" dt="2025-01-29T04:49:48.669" v="371" actId="20577"/>
        <pc:sldMkLst>
          <pc:docMk/>
          <pc:sldMk cId="520157442" sldId="2147477998"/>
        </pc:sldMkLst>
        <pc:spChg chg="mod">
          <ac:chgData name="Marjokorpi, Kalle" userId="20486357-9ccc-4409-bc0b-ef60da3cad7d" providerId="ADAL" clId="{B72E92DD-CE33-4601-A151-530DEA9D0BBE}" dt="2025-01-29T04:49:48.669" v="371" actId="20577"/>
          <ac:spMkLst>
            <pc:docMk/>
            <pc:sldMk cId="520157442" sldId="2147477998"/>
            <ac:spMk id="3" creationId="{11B3A18E-66B8-0792-B643-14D4414AAE08}"/>
          </ac:spMkLst>
        </pc:spChg>
      </pc:sldChg>
      <pc:sldChg chg="modNotesTx">
        <pc:chgData name="Marjokorpi, Kalle" userId="20486357-9ccc-4409-bc0b-ef60da3cad7d" providerId="ADAL" clId="{B72E92DD-CE33-4601-A151-530DEA9D0BBE}" dt="2025-01-29T04:35:28.908" v="7" actId="5793"/>
        <pc:sldMkLst>
          <pc:docMk/>
          <pc:sldMk cId="2180571096" sldId="2147478001"/>
        </pc:sldMkLst>
      </pc:sldChg>
      <pc:sldChg chg="modNotesTx">
        <pc:chgData name="Marjokorpi, Kalle" userId="20486357-9ccc-4409-bc0b-ef60da3cad7d" providerId="ADAL" clId="{B72E92DD-CE33-4601-A151-530DEA9D0BBE}" dt="2025-01-29T04:45:12.771" v="346" actId="20577"/>
        <pc:sldMkLst>
          <pc:docMk/>
          <pc:sldMk cId="2722756434" sldId="2147478003"/>
        </pc:sldMkLst>
      </pc:sldChg>
      <pc:sldChg chg="del">
        <pc:chgData name="Marjokorpi, Kalle" userId="20486357-9ccc-4409-bc0b-ef60da3cad7d" providerId="ADAL" clId="{B72E92DD-CE33-4601-A151-530DEA9D0BBE}" dt="2025-01-29T04:34:26.152" v="0" actId="47"/>
        <pc:sldMkLst>
          <pc:docMk/>
          <pc:sldMk cId="1151861031" sldId="2147478006"/>
        </pc:sldMkLst>
      </pc:sldChg>
      <pc:sldChg chg="modSp mod modNotesTx">
        <pc:chgData name="Marjokorpi, Kalle" userId="20486357-9ccc-4409-bc0b-ef60da3cad7d" providerId="ADAL" clId="{B72E92DD-CE33-4601-A151-530DEA9D0BBE}" dt="2025-01-29T04:47:50.898" v="362" actId="20577"/>
        <pc:sldMkLst>
          <pc:docMk/>
          <pc:sldMk cId="3565769077" sldId="2147478007"/>
        </pc:sldMkLst>
        <pc:spChg chg="mod">
          <ac:chgData name="Marjokorpi, Kalle" userId="20486357-9ccc-4409-bc0b-ef60da3cad7d" providerId="ADAL" clId="{B72E92DD-CE33-4601-A151-530DEA9D0BBE}" dt="2025-01-29T04:47:50.898" v="362" actId="20577"/>
          <ac:spMkLst>
            <pc:docMk/>
            <pc:sldMk cId="3565769077" sldId="2147478007"/>
            <ac:spMk id="5" creationId="{3A2C6AD8-E94A-1261-895B-79E2E50B26F7}"/>
          </ac:spMkLst>
        </pc:spChg>
      </pc:sldChg>
      <pc:sldChg chg="modNotesTx">
        <pc:chgData name="Marjokorpi, Kalle" userId="20486357-9ccc-4409-bc0b-ef60da3cad7d" providerId="ADAL" clId="{B72E92DD-CE33-4601-A151-530DEA9D0BBE}" dt="2025-01-29T04:35:39.297" v="9" actId="20577"/>
        <pc:sldMkLst>
          <pc:docMk/>
          <pc:sldMk cId="2001833181" sldId="2147478008"/>
        </pc:sldMkLst>
      </pc:sldChg>
      <pc:sldChg chg="modSp mod modNotesTx">
        <pc:chgData name="Marjokorpi, Kalle" userId="20486357-9ccc-4409-bc0b-ef60da3cad7d" providerId="ADAL" clId="{B72E92DD-CE33-4601-A151-530DEA9D0BBE}" dt="2025-01-29T04:48:01.106" v="363" actId="20577"/>
        <pc:sldMkLst>
          <pc:docMk/>
          <pc:sldMk cId="1388424728" sldId="2147478009"/>
        </pc:sldMkLst>
        <pc:spChg chg="mod">
          <ac:chgData name="Marjokorpi, Kalle" userId="20486357-9ccc-4409-bc0b-ef60da3cad7d" providerId="ADAL" clId="{B72E92DD-CE33-4601-A151-530DEA9D0BBE}" dt="2025-01-29T04:48:01.106" v="363" actId="20577"/>
          <ac:spMkLst>
            <pc:docMk/>
            <pc:sldMk cId="1388424728" sldId="2147478009"/>
            <ac:spMk id="7" creationId="{50F438F8-064B-B1E6-982E-7F7979B5BF37}"/>
          </ac:spMkLst>
        </pc:spChg>
      </pc:sldChg>
    </pc:docChg>
  </pc:docChgLst>
  <pc:docChgLst>
    <pc:chgData name="Marjokorpi, Kalle" userId="20486357-9ccc-4409-bc0b-ef60da3cad7d" providerId="ADAL" clId="{85DF241F-9289-43ED-AFAC-E516436F1A8E}"/>
    <pc:docChg chg="undo redo custSel addSld delSld modSld sldOrd">
      <pc:chgData name="Marjokorpi, Kalle" userId="20486357-9ccc-4409-bc0b-ef60da3cad7d" providerId="ADAL" clId="{85DF241F-9289-43ED-AFAC-E516436F1A8E}" dt="2025-01-28T11:52:49.450" v="26849" actId="20577"/>
      <pc:docMkLst>
        <pc:docMk/>
      </pc:docMkLst>
      <pc:sldChg chg="delSp add del mod">
        <pc:chgData name="Marjokorpi, Kalle" userId="20486357-9ccc-4409-bc0b-ef60da3cad7d" providerId="ADAL" clId="{85DF241F-9289-43ED-AFAC-E516436F1A8E}" dt="2025-01-07T15:38:43.653" v="5652" actId="47"/>
        <pc:sldMkLst>
          <pc:docMk/>
          <pc:sldMk cId="403339078" sldId="256"/>
        </pc:sldMkLst>
        <pc:spChg chg="del">
          <ac:chgData name="Marjokorpi, Kalle" userId="20486357-9ccc-4409-bc0b-ef60da3cad7d" providerId="ADAL" clId="{85DF241F-9289-43ED-AFAC-E516436F1A8E}" dt="2024-12-19T08:55:20.843" v="4214" actId="478"/>
          <ac:spMkLst>
            <pc:docMk/>
            <pc:sldMk cId="403339078" sldId="256"/>
            <ac:spMk id="59" creationId="{821767AC-0A0D-488C-89EA-E39D61B4D0F3}"/>
          </ac:spMkLst>
        </pc:spChg>
      </pc:sldChg>
      <pc:sldChg chg="add del">
        <pc:chgData name="Marjokorpi, Kalle" userId="20486357-9ccc-4409-bc0b-ef60da3cad7d" providerId="ADAL" clId="{85DF241F-9289-43ED-AFAC-E516436F1A8E}" dt="2024-12-18T11:39:31.054" v="3102" actId="47"/>
        <pc:sldMkLst>
          <pc:docMk/>
          <pc:sldMk cId="1904453277" sldId="256"/>
        </pc:sldMkLst>
      </pc:sldChg>
      <pc:sldChg chg="del">
        <pc:chgData name="Marjokorpi, Kalle" userId="20486357-9ccc-4409-bc0b-ef60da3cad7d" providerId="ADAL" clId="{85DF241F-9289-43ED-AFAC-E516436F1A8E}" dt="2025-01-07T16:25:08.131" v="6337" actId="47"/>
        <pc:sldMkLst>
          <pc:docMk/>
          <pc:sldMk cId="2675798670" sldId="258"/>
        </pc:sldMkLst>
      </pc:sldChg>
      <pc:sldChg chg="addSp delSp modSp mod ord modNotesTx">
        <pc:chgData name="Marjokorpi, Kalle" userId="20486357-9ccc-4409-bc0b-ef60da3cad7d" providerId="ADAL" clId="{85DF241F-9289-43ED-AFAC-E516436F1A8E}" dt="2025-01-27T13:28:05.043" v="24421" actId="20577"/>
        <pc:sldMkLst>
          <pc:docMk/>
          <pc:sldMk cId="2135203257" sldId="273"/>
        </pc:sldMkLst>
        <pc:spChg chg="mod">
          <ac:chgData name="Marjokorpi, Kalle" userId="20486357-9ccc-4409-bc0b-ef60da3cad7d" providerId="ADAL" clId="{85DF241F-9289-43ED-AFAC-E516436F1A8E}" dt="2025-01-21T16:18:32.015" v="15102" actId="20577"/>
          <ac:spMkLst>
            <pc:docMk/>
            <pc:sldMk cId="2135203257" sldId="273"/>
            <ac:spMk id="2" creationId="{D29D4406-7084-2484-B18B-AE05992624B1}"/>
          </ac:spMkLst>
        </pc:spChg>
        <pc:spChg chg="add del mod">
          <ac:chgData name="Marjokorpi, Kalle" userId="20486357-9ccc-4409-bc0b-ef60da3cad7d" providerId="ADAL" clId="{85DF241F-9289-43ED-AFAC-E516436F1A8E}" dt="2025-01-18T07:52:27.974" v="9213" actId="478"/>
          <ac:spMkLst>
            <pc:docMk/>
            <pc:sldMk cId="2135203257" sldId="273"/>
            <ac:spMk id="4" creationId="{A4BC8DF8-6810-12F7-7397-54D2B6CF3DE9}"/>
          </ac:spMkLst>
        </pc:spChg>
        <pc:spChg chg="add del mod">
          <ac:chgData name="Marjokorpi, Kalle" userId="20486357-9ccc-4409-bc0b-ef60da3cad7d" providerId="ADAL" clId="{85DF241F-9289-43ED-AFAC-E516436F1A8E}" dt="2025-01-18T07:30:09.517" v="9181" actId="478"/>
          <ac:spMkLst>
            <pc:docMk/>
            <pc:sldMk cId="2135203257" sldId="273"/>
            <ac:spMk id="4" creationId="{AF97E3F2-4B35-588E-8EDA-789069169697}"/>
          </ac:spMkLst>
        </pc:spChg>
        <pc:spChg chg="add del mod">
          <ac:chgData name="Marjokorpi, Kalle" userId="20486357-9ccc-4409-bc0b-ef60da3cad7d" providerId="ADAL" clId="{85DF241F-9289-43ED-AFAC-E516436F1A8E}" dt="2025-01-18T07:52:27.184" v="9210" actId="478"/>
          <ac:spMkLst>
            <pc:docMk/>
            <pc:sldMk cId="2135203257" sldId="273"/>
            <ac:spMk id="9" creationId="{D11941A4-50BD-1C54-632A-11777A36AD3D}"/>
          </ac:spMkLst>
        </pc:spChg>
        <pc:spChg chg="add del mod">
          <ac:chgData name="Marjokorpi, Kalle" userId="20486357-9ccc-4409-bc0b-ef60da3cad7d" providerId="ADAL" clId="{85DF241F-9289-43ED-AFAC-E516436F1A8E}" dt="2025-01-18T07:52:26.353" v="9207" actId="478"/>
          <ac:spMkLst>
            <pc:docMk/>
            <pc:sldMk cId="2135203257" sldId="273"/>
            <ac:spMk id="13" creationId="{1BC87978-3643-92E7-204C-37A9DA810736}"/>
          </ac:spMkLst>
        </pc:spChg>
        <pc:spChg chg="add del mod">
          <ac:chgData name="Marjokorpi, Kalle" userId="20486357-9ccc-4409-bc0b-ef60da3cad7d" providerId="ADAL" clId="{85DF241F-9289-43ED-AFAC-E516436F1A8E}" dt="2025-01-18T07:54:09.682" v="9216" actId="931"/>
          <ac:spMkLst>
            <pc:docMk/>
            <pc:sldMk cId="2135203257" sldId="273"/>
            <ac:spMk id="17" creationId="{68A9444A-8633-C039-1073-2D202B8A5DB2}"/>
          </ac:spMkLst>
        </pc:spChg>
        <pc:spChg chg="add del mod">
          <ac:chgData name="Marjokorpi, Kalle" userId="20486357-9ccc-4409-bc0b-ef60da3cad7d" providerId="ADAL" clId="{85DF241F-9289-43ED-AFAC-E516436F1A8E}" dt="2025-01-18T08:05:45.372" v="9221" actId="931"/>
          <ac:spMkLst>
            <pc:docMk/>
            <pc:sldMk cId="2135203257" sldId="273"/>
            <ac:spMk id="21" creationId="{0A3A91B7-A73C-82C8-8A1C-9DE54B19102F}"/>
          </ac:spMkLst>
        </pc:spChg>
        <pc:spChg chg="add del mod">
          <ac:chgData name="Marjokorpi, Kalle" userId="20486357-9ccc-4409-bc0b-ef60da3cad7d" providerId="ADAL" clId="{85DF241F-9289-43ED-AFAC-E516436F1A8E}" dt="2025-01-18T08:12:34.234" v="9225" actId="931"/>
          <ac:spMkLst>
            <pc:docMk/>
            <pc:sldMk cId="2135203257" sldId="273"/>
            <ac:spMk id="25" creationId="{FBEE87CA-2E13-A27F-C1AA-16BAD55ACD78}"/>
          </ac:spMkLst>
        </pc:spChg>
        <pc:spChg chg="mod">
          <ac:chgData name="Marjokorpi, Kalle" userId="20486357-9ccc-4409-bc0b-ef60da3cad7d" providerId="ADAL" clId="{85DF241F-9289-43ED-AFAC-E516436F1A8E}" dt="2025-01-21T18:44:43.604" v="18086" actId="20577"/>
          <ac:spMkLst>
            <pc:docMk/>
            <pc:sldMk cId="2135203257" sldId="273"/>
            <ac:spMk id="40" creationId="{F301AAB8-DC2C-37CD-5125-C0B0147AA332}"/>
          </ac:spMkLst>
        </pc:spChg>
        <pc:picChg chg="add del mod">
          <ac:chgData name="Marjokorpi, Kalle" userId="20486357-9ccc-4409-bc0b-ef60da3cad7d" providerId="ADAL" clId="{85DF241F-9289-43ED-AFAC-E516436F1A8E}" dt="2025-01-18T07:54:07.792" v="9215" actId="478"/>
          <ac:picMkLst>
            <pc:docMk/>
            <pc:sldMk cId="2135203257" sldId="273"/>
            <ac:picMk id="6" creationId="{4AC019EB-0234-5EE0-6350-6F33B35BDCE6}"/>
          </ac:picMkLst>
        </pc:picChg>
        <pc:picChg chg="add mod">
          <ac:chgData name="Marjokorpi, Kalle" userId="20486357-9ccc-4409-bc0b-ef60da3cad7d" providerId="ADAL" clId="{85DF241F-9289-43ED-AFAC-E516436F1A8E}" dt="2025-01-18T07:25:38.718" v="9167" actId="931"/>
          <ac:picMkLst>
            <pc:docMk/>
            <pc:sldMk cId="2135203257" sldId="273"/>
            <ac:picMk id="7" creationId="{1E73E6B0-2BE5-5F71-0382-8743A1DC9806}"/>
          </ac:picMkLst>
        </pc:picChg>
        <pc:picChg chg="add del mod">
          <ac:chgData name="Marjokorpi, Kalle" userId="20486357-9ccc-4409-bc0b-ef60da3cad7d" providerId="ADAL" clId="{85DF241F-9289-43ED-AFAC-E516436F1A8E}" dt="2025-01-18T07:52:27.593" v="9212" actId="931"/>
          <ac:picMkLst>
            <pc:docMk/>
            <pc:sldMk cId="2135203257" sldId="273"/>
            <ac:picMk id="7" creationId="{F21F0339-72DE-BDA1-80F7-F14D0583769C}"/>
          </ac:picMkLst>
        </pc:picChg>
        <pc:picChg chg="add mod modCrop">
          <ac:chgData name="Marjokorpi, Kalle" userId="20486357-9ccc-4409-bc0b-ef60da3cad7d" providerId="ADAL" clId="{85DF241F-9289-43ED-AFAC-E516436F1A8E}" dt="2025-01-18T07:30:09.068" v="9180" actId="931"/>
          <ac:picMkLst>
            <pc:docMk/>
            <pc:sldMk cId="2135203257" sldId="273"/>
            <ac:picMk id="9" creationId="{741A2356-C16D-056F-D31A-A6C2DFFFE1B2}"/>
          </ac:picMkLst>
        </pc:picChg>
        <pc:picChg chg="add del mod">
          <ac:chgData name="Marjokorpi, Kalle" userId="20486357-9ccc-4409-bc0b-ef60da3cad7d" providerId="ADAL" clId="{85DF241F-9289-43ED-AFAC-E516436F1A8E}" dt="2025-01-18T07:52:26.805" v="9209" actId="931"/>
          <ac:picMkLst>
            <pc:docMk/>
            <pc:sldMk cId="2135203257" sldId="273"/>
            <ac:picMk id="11" creationId="{CACA30F3-D632-9893-5E49-8A8453FD81B3}"/>
          </ac:picMkLst>
        </pc:picChg>
        <pc:picChg chg="add mod">
          <ac:chgData name="Marjokorpi, Kalle" userId="20486357-9ccc-4409-bc0b-ef60da3cad7d" providerId="ADAL" clId="{85DF241F-9289-43ED-AFAC-E516436F1A8E}" dt="2025-01-18T07:52:25.857" v="9206" actId="1076"/>
          <ac:picMkLst>
            <pc:docMk/>
            <pc:sldMk cId="2135203257" sldId="273"/>
            <ac:picMk id="14" creationId="{5B353A04-4164-1B87-6401-F3704834400D}"/>
          </ac:picMkLst>
        </pc:picChg>
        <pc:picChg chg="add mod">
          <ac:chgData name="Marjokorpi, Kalle" userId="20486357-9ccc-4409-bc0b-ef60da3cad7d" providerId="ADAL" clId="{85DF241F-9289-43ED-AFAC-E516436F1A8E}" dt="2025-01-18T07:52:25.029" v="9203" actId="1076"/>
          <ac:picMkLst>
            <pc:docMk/>
            <pc:sldMk cId="2135203257" sldId="273"/>
            <ac:picMk id="15" creationId="{5564C466-8275-A3DA-4EE9-C802D5DD59F3}"/>
          </ac:picMkLst>
        </pc:picChg>
        <pc:picChg chg="add del mod">
          <ac:chgData name="Marjokorpi, Kalle" userId="20486357-9ccc-4409-bc0b-ef60da3cad7d" providerId="ADAL" clId="{85DF241F-9289-43ED-AFAC-E516436F1A8E}" dt="2025-01-18T08:05:42.365" v="9220" actId="478"/>
          <ac:picMkLst>
            <pc:docMk/>
            <pc:sldMk cId="2135203257" sldId="273"/>
            <ac:picMk id="19" creationId="{76AD1060-67F4-B525-8F01-9B3CDAA1D439}"/>
          </ac:picMkLst>
        </pc:picChg>
        <pc:picChg chg="add del mod">
          <ac:chgData name="Marjokorpi, Kalle" userId="20486357-9ccc-4409-bc0b-ef60da3cad7d" providerId="ADAL" clId="{85DF241F-9289-43ED-AFAC-E516436F1A8E}" dt="2025-01-18T08:12:31.354" v="9224" actId="478"/>
          <ac:picMkLst>
            <pc:docMk/>
            <pc:sldMk cId="2135203257" sldId="273"/>
            <ac:picMk id="23" creationId="{69826191-D810-C00A-3C63-EBE6165E16C3}"/>
          </ac:picMkLst>
        </pc:picChg>
        <pc:picChg chg="add mod">
          <ac:chgData name="Marjokorpi, Kalle" userId="20486357-9ccc-4409-bc0b-ef60da3cad7d" providerId="ADAL" clId="{85DF241F-9289-43ED-AFAC-E516436F1A8E}" dt="2025-01-18T08:12:36.231" v="9226" actId="27614"/>
          <ac:picMkLst>
            <pc:docMk/>
            <pc:sldMk cId="2135203257" sldId="273"/>
            <ac:picMk id="27" creationId="{2F74FF6E-B1C6-3ECA-949D-EF58F4492424}"/>
          </ac:picMkLst>
        </pc:picChg>
      </pc:sldChg>
      <pc:sldChg chg="modSp mod">
        <pc:chgData name="Marjokorpi, Kalle" userId="20486357-9ccc-4409-bc0b-ef60da3cad7d" providerId="ADAL" clId="{85DF241F-9289-43ED-AFAC-E516436F1A8E}" dt="2025-01-27T06:42:55.624" v="20630" actId="20577"/>
        <pc:sldMkLst>
          <pc:docMk/>
          <pc:sldMk cId="2711631245" sldId="276"/>
        </pc:sldMkLst>
        <pc:spChg chg="mod">
          <ac:chgData name="Marjokorpi, Kalle" userId="20486357-9ccc-4409-bc0b-ef60da3cad7d" providerId="ADAL" clId="{85DF241F-9289-43ED-AFAC-E516436F1A8E}" dt="2025-01-27T06:42:55.624" v="20630" actId="20577"/>
          <ac:spMkLst>
            <pc:docMk/>
            <pc:sldMk cId="2711631245" sldId="276"/>
            <ac:spMk id="3" creationId="{E5FD80E5-9141-53CF-C597-6C9CAF16AEF2}"/>
          </ac:spMkLst>
        </pc:spChg>
      </pc:sldChg>
      <pc:sldChg chg="delSp mod modNotesTx">
        <pc:chgData name="Marjokorpi, Kalle" userId="20486357-9ccc-4409-bc0b-ef60da3cad7d" providerId="ADAL" clId="{85DF241F-9289-43ED-AFAC-E516436F1A8E}" dt="2025-01-27T15:33:53.124" v="26424"/>
        <pc:sldMkLst>
          <pc:docMk/>
          <pc:sldMk cId="1346810465" sldId="279"/>
        </pc:sldMkLst>
        <pc:spChg chg="del">
          <ac:chgData name="Marjokorpi, Kalle" userId="20486357-9ccc-4409-bc0b-ef60da3cad7d" providerId="ADAL" clId="{85DF241F-9289-43ED-AFAC-E516436F1A8E}" dt="2025-01-22T08:24:32.275" v="18830" actId="478"/>
          <ac:spMkLst>
            <pc:docMk/>
            <pc:sldMk cId="1346810465" sldId="279"/>
            <ac:spMk id="2" creationId="{CB960655-B3FD-85E5-C11E-E7E2D8A42A63}"/>
          </ac:spMkLst>
        </pc:spChg>
      </pc:sldChg>
      <pc:sldChg chg="del">
        <pc:chgData name="Marjokorpi, Kalle" userId="20486357-9ccc-4409-bc0b-ef60da3cad7d" providerId="ADAL" clId="{85DF241F-9289-43ED-AFAC-E516436F1A8E}" dt="2025-01-07T16:25:19.087" v="6340" actId="47"/>
        <pc:sldMkLst>
          <pc:docMk/>
          <pc:sldMk cId="1860933936" sldId="284"/>
        </pc:sldMkLst>
      </pc:sldChg>
      <pc:sldChg chg="modSp mod">
        <pc:chgData name="Marjokorpi, Kalle" userId="20486357-9ccc-4409-bc0b-ef60da3cad7d" providerId="ADAL" clId="{85DF241F-9289-43ED-AFAC-E516436F1A8E}" dt="2024-12-16T07:13:41.279" v="13" actId="20577"/>
        <pc:sldMkLst>
          <pc:docMk/>
          <pc:sldMk cId="3232957078" sldId="295"/>
        </pc:sldMkLst>
        <pc:spChg chg="mod">
          <ac:chgData name="Marjokorpi, Kalle" userId="20486357-9ccc-4409-bc0b-ef60da3cad7d" providerId="ADAL" clId="{85DF241F-9289-43ED-AFAC-E516436F1A8E}" dt="2024-12-16T07:13:36.537" v="4" actId="20577"/>
          <ac:spMkLst>
            <pc:docMk/>
            <pc:sldMk cId="3232957078" sldId="295"/>
            <ac:spMk id="9" creationId="{9498FDC0-9398-F4BA-6BC7-E2DF0A69507E}"/>
          </ac:spMkLst>
        </pc:spChg>
        <pc:spChg chg="mod">
          <ac:chgData name="Marjokorpi, Kalle" userId="20486357-9ccc-4409-bc0b-ef60da3cad7d" providerId="ADAL" clId="{85DF241F-9289-43ED-AFAC-E516436F1A8E}" dt="2024-12-16T07:13:41.279" v="13" actId="20577"/>
          <ac:spMkLst>
            <pc:docMk/>
            <pc:sldMk cId="3232957078" sldId="295"/>
            <ac:spMk id="11" creationId="{33B3C1C2-4EAA-9A65-C122-34D0D8AEDD86}"/>
          </ac:spMkLst>
        </pc:spChg>
      </pc:sldChg>
      <pc:sldChg chg="del">
        <pc:chgData name="Marjokorpi, Kalle" userId="20486357-9ccc-4409-bc0b-ef60da3cad7d" providerId="ADAL" clId="{85DF241F-9289-43ED-AFAC-E516436F1A8E}" dt="2025-01-07T16:25:22.590" v="6341" actId="47"/>
        <pc:sldMkLst>
          <pc:docMk/>
          <pc:sldMk cId="3802271108" sldId="296"/>
        </pc:sldMkLst>
      </pc:sldChg>
      <pc:sldChg chg="del">
        <pc:chgData name="Marjokorpi, Kalle" userId="20486357-9ccc-4409-bc0b-ef60da3cad7d" providerId="ADAL" clId="{85DF241F-9289-43ED-AFAC-E516436F1A8E}" dt="2025-01-07T16:25:15.532" v="6338" actId="47"/>
        <pc:sldMkLst>
          <pc:docMk/>
          <pc:sldMk cId="1268938546" sldId="298"/>
        </pc:sldMkLst>
      </pc:sldChg>
      <pc:sldChg chg="addSp delSp modSp del mod ord modClrScheme chgLayout modNotesTx">
        <pc:chgData name="Marjokorpi, Kalle" userId="20486357-9ccc-4409-bc0b-ef60da3cad7d" providerId="ADAL" clId="{85DF241F-9289-43ED-AFAC-E516436F1A8E}" dt="2025-01-26T06:47:35.149" v="20138" actId="47"/>
        <pc:sldMkLst>
          <pc:docMk/>
          <pc:sldMk cId="3981338613" sldId="302"/>
        </pc:sldMkLst>
        <pc:spChg chg="add mod">
          <ac:chgData name="Marjokorpi, Kalle" userId="20486357-9ccc-4409-bc0b-ef60da3cad7d" providerId="ADAL" clId="{85DF241F-9289-43ED-AFAC-E516436F1A8E}" dt="2025-01-20T15:32:38.531" v="13272" actId="6549"/>
          <ac:spMkLst>
            <pc:docMk/>
            <pc:sldMk cId="3981338613" sldId="302"/>
            <ac:spMk id="2" creationId="{AC5E26D7-D412-C4DA-3306-511D3CE7EF61}"/>
          </ac:spMkLst>
        </pc:spChg>
        <pc:spChg chg="add del mod">
          <ac:chgData name="Marjokorpi, Kalle" userId="20486357-9ccc-4409-bc0b-ef60da3cad7d" providerId="ADAL" clId="{85DF241F-9289-43ED-AFAC-E516436F1A8E}" dt="2025-01-20T10:17:42.431" v="12611" actId="21"/>
          <ac:spMkLst>
            <pc:docMk/>
            <pc:sldMk cId="3981338613" sldId="302"/>
            <ac:spMk id="2" creationId="{CE4A8B66-509C-CFA4-A6F0-40A17FC7262D}"/>
          </ac:spMkLst>
        </pc:spChg>
        <pc:spChg chg="add del mod">
          <ac:chgData name="Marjokorpi, Kalle" userId="20486357-9ccc-4409-bc0b-ef60da3cad7d" providerId="ADAL" clId="{85DF241F-9289-43ED-AFAC-E516436F1A8E}" dt="2025-01-26T06:47:29.185" v="20135" actId="21"/>
          <ac:spMkLst>
            <pc:docMk/>
            <pc:sldMk cId="3981338613" sldId="302"/>
            <ac:spMk id="4" creationId="{6275B434-36C6-E7A9-D8A7-7F69385C177D}"/>
          </ac:spMkLst>
        </pc:spChg>
        <pc:spChg chg="mod ord">
          <ac:chgData name="Marjokorpi, Kalle" userId="20486357-9ccc-4409-bc0b-ef60da3cad7d" providerId="ADAL" clId="{85DF241F-9289-43ED-AFAC-E516436F1A8E}" dt="2025-01-26T06:47:00.882" v="20127" actId="700"/>
          <ac:spMkLst>
            <pc:docMk/>
            <pc:sldMk cId="3981338613" sldId="302"/>
            <ac:spMk id="5" creationId="{51145BDC-EC6F-7B84-5DED-1ABBEFCC91C3}"/>
          </ac:spMkLst>
        </pc:spChg>
        <pc:spChg chg="add del mod">
          <ac:chgData name="Marjokorpi, Kalle" userId="20486357-9ccc-4409-bc0b-ef60da3cad7d" providerId="ADAL" clId="{85DF241F-9289-43ED-AFAC-E516436F1A8E}" dt="2025-01-20T15:33:09.617" v="13281" actId="478"/>
          <ac:spMkLst>
            <pc:docMk/>
            <pc:sldMk cId="3981338613" sldId="302"/>
            <ac:spMk id="6" creationId="{D331BA53-7790-9A4C-2E2F-E5030E9311F2}"/>
          </ac:spMkLst>
        </pc:spChg>
        <pc:spChg chg="add del mod">
          <ac:chgData name="Marjokorpi, Kalle" userId="20486357-9ccc-4409-bc0b-ef60da3cad7d" providerId="ADAL" clId="{85DF241F-9289-43ED-AFAC-E516436F1A8E}" dt="2025-01-19T12:44:14.912" v="10106" actId="478"/>
          <ac:spMkLst>
            <pc:docMk/>
            <pc:sldMk cId="3981338613" sldId="302"/>
            <ac:spMk id="7" creationId="{F8F1C1B5-8709-BBC5-0E7F-9A067B5F3307}"/>
          </ac:spMkLst>
        </pc:spChg>
        <pc:spChg chg="add del mod ord">
          <ac:chgData name="Marjokorpi, Kalle" userId="20486357-9ccc-4409-bc0b-ef60da3cad7d" providerId="ADAL" clId="{85DF241F-9289-43ED-AFAC-E516436F1A8E}" dt="2025-01-26T06:47:05.828" v="20128" actId="478"/>
          <ac:spMkLst>
            <pc:docMk/>
            <pc:sldMk cId="3981338613" sldId="302"/>
            <ac:spMk id="8" creationId="{2E5F0703-9DE8-B328-A26D-80CDC5C41776}"/>
          </ac:spMkLst>
        </pc:spChg>
        <pc:spChg chg="del mod ord">
          <ac:chgData name="Marjokorpi, Kalle" userId="20486357-9ccc-4409-bc0b-ef60da3cad7d" providerId="ADAL" clId="{85DF241F-9289-43ED-AFAC-E516436F1A8E}" dt="2025-01-26T06:47:11.616" v="20130" actId="478"/>
          <ac:spMkLst>
            <pc:docMk/>
            <pc:sldMk cId="3981338613" sldId="302"/>
            <ac:spMk id="10" creationId="{251FDE31-F753-0EF4-F43D-9C8AD994BF78}"/>
          </ac:spMkLst>
        </pc:spChg>
        <pc:spChg chg="del mod ord">
          <ac:chgData name="Marjokorpi, Kalle" userId="20486357-9ccc-4409-bc0b-ef60da3cad7d" providerId="ADAL" clId="{85DF241F-9289-43ED-AFAC-E516436F1A8E}" dt="2025-01-20T15:32:18.967" v="13268" actId="478"/>
          <ac:spMkLst>
            <pc:docMk/>
            <pc:sldMk cId="3981338613" sldId="302"/>
            <ac:spMk id="12" creationId="{C067D58A-64CE-0E97-E95C-711D8AABA551}"/>
          </ac:spMkLst>
        </pc:spChg>
        <pc:spChg chg="add del mod">
          <ac:chgData name="Marjokorpi, Kalle" userId="20486357-9ccc-4409-bc0b-ef60da3cad7d" providerId="ADAL" clId="{85DF241F-9289-43ED-AFAC-E516436F1A8E}" dt="2025-01-26T06:47:29.185" v="20135" actId="21"/>
          <ac:spMkLst>
            <pc:docMk/>
            <pc:sldMk cId="3981338613" sldId="302"/>
            <ac:spMk id="16" creationId="{0982A755-145A-548A-DB0A-24EEEE88DD0A}"/>
          </ac:spMkLst>
        </pc:spChg>
        <pc:picChg chg="add del mod ord">
          <ac:chgData name="Marjokorpi, Kalle" userId="20486357-9ccc-4409-bc0b-ef60da3cad7d" providerId="ADAL" clId="{85DF241F-9289-43ED-AFAC-E516436F1A8E}" dt="2025-01-19T12:54:27.189" v="10116" actId="478"/>
          <ac:picMkLst>
            <pc:docMk/>
            <pc:sldMk cId="3981338613" sldId="302"/>
            <ac:picMk id="3" creationId="{739CE2EC-7EE2-650A-3596-162A2FA37B93}"/>
          </ac:picMkLst>
        </pc:picChg>
        <pc:picChg chg="del mod">
          <ac:chgData name="Marjokorpi, Kalle" userId="20486357-9ccc-4409-bc0b-ef60da3cad7d" providerId="ADAL" clId="{85DF241F-9289-43ED-AFAC-E516436F1A8E}" dt="2025-01-20T15:30:49.608" v="13244" actId="478"/>
          <ac:picMkLst>
            <pc:docMk/>
            <pc:sldMk cId="3981338613" sldId="302"/>
            <ac:picMk id="9" creationId="{E4376F21-AB2C-AD1F-EDE1-97BBE377D4EE}"/>
          </ac:picMkLst>
        </pc:picChg>
        <pc:picChg chg="del">
          <ac:chgData name="Marjokorpi, Kalle" userId="20486357-9ccc-4409-bc0b-ef60da3cad7d" providerId="ADAL" clId="{85DF241F-9289-43ED-AFAC-E516436F1A8E}" dt="2025-01-19T12:44:08.097" v="10104" actId="478"/>
          <ac:picMkLst>
            <pc:docMk/>
            <pc:sldMk cId="3981338613" sldId="302"/>
            <ac:picMk id="11" creationId="{C3B4AA80-E109-B0D2-E8BC-D2409B3084C8}"/>
          </ac:picMkLst>
        </pc:picChg>
        <pc:picChg chg="del">
          <ac:chgData name="Marjokorpi, Kalle" userId="20486357-9ccc-4409-bc0b-ef60da3cad7d" providerId="ADAL" clId="{85DF241F-9289-43ED-AFAC-E516436F1A8E}" dt="2025-01-19T13:11:48.828" v="10425" actId="478"/>
          <ac:picMkLst>
            <pc:docMk/>
            <pc:sldMk cId="3981338613" sldId="302"/>
            <ac:picMk id="13" creationId="{4244B8E5-1108-440E-9743-CAD9688FD019}"/>
          </ac:picMkLst>
        </pc:picChg>
        <pc:picChg chg="add del mod">
          <ac:chgData name="Marjokorpi, Kalle" userId="20486357-9ccc-4409-bc0b-ef60da3cad7d" providerId="ADAL" clId="{85DF241F-9289-43ED-AFAC-E516436F1A8E}" dt="2025-01-26T06:47:29.185" v="20135" actId="21"/>
          <ac:picMkLst>
            <pc:docMk/>
            <pc:sldMk cId="3981338613" sldId="302"/>
            <ac:picMk id="14" creationId="{DF071766-4F88-0C22-7736-87012D0B4324}"/>
          </ac:picMkLst>
        </pc:picChg>
        <pc:picChg chg="del">
          <ac:chgData name="Marjokorpi, Kalle" userId="20486357-9ccc-4409-bc0b-ef60da3cad7d" providerId="ADAL" clId="{85DF241F-9289-43ED-AFAC-E516436F1A8E}" dt="2025-01-19T13:11:52.548" v="10427" actId="478"/>
          <ac:picMkLst>
            <pc:docMk/>
            <pc:sldMk cId="3981338613" sldId="302"/>
            <ac:picMk id="15" creationId="{2904B95A-7392-D2E7-E374-5297CBCFC07A}"/>
          </ac:picMkLst>
        </pc:picChg>
        <pc:picChg chg="del mod">
          <ac:chgData name="Marjokorpi, Kalle" userId="20486357-9ccc-4409-bc0b-ef60da3cad7d" providerId="ADAL" clId="{85DF241F-9289-43ED-AFAC-E516436F1A8E}" dt="2025-01-19T13:11:54.572" v="10428" actId="478"/>
          <ac:picMkLst>
            <pc:docMk/>
            <pc:sldMk cId="3981338613" sldId="302"/>
            <ac:picMk id="17" creationId="{3F17DAFE-790C-2BC3-F424-02D0AA8A6B3C}"/>
          </ac:picMkLst>
        </pc:picChg>
        <pc:picChg chg="add del mod">
          <ac:chgData name="Marjokorpi, Kalle" userId="20486357-9ccc-4409-bc0b-ef60da3cad7d" providerId="ADAL" clId="{85DF241F-9289-43ED-AFAC-E516436F1A8E}" dt="2025-01-19T13:12:02.235" v="10429" actId="478"/>
          <ac:picMkLst>
            <pc:docMk/>
            <pc:sldMk cId="3981338613" sldId="302"/>
            <ac:picMk id="18" creationId="{675F7251-FAC2-1DED-EB83-45F04B0ABB7E}"/>
          </ac:picMkLst>
        </pc:picChg>
        <pc:picChg chg="del mod">
          <ac:chgData name="Marjokorpi, Kalle" userId="20486357-9ccc-4409-bc0b-ef60da3cad7d" providerId="ADAL" clId="{85DF241F-9289-43ED-AFAC-E516436F1A8E}" dt="2025-01-20T15:30:56.460" v="13246" actId="478"/>
          <ac:picMkLst>
            <pc:docMk/>
            <pc:sldMk cId="3981338613" sldId="302"/>
            <ac:picMk id="19" creationId="{44BD85C8-2207-790E-C958-2025B98243DD}"/>
          </ac:picMkLst>
        </pc:picChg>
        <pc:picChg chg="del">
          <ac:chgData name="Marjokorpi, Kalle" userId="20486357-9ccc-4409-bc0b-ef60da3cad7d" providerId="ADAL" clId="{85DF241F-9289-43ED-AFAC-E516436F1A8E}" dt="2025-01-19T13:11:48.828" v="10425" actId="478"/>
          <ac:picMkLst>
            <pc:docMk/>
            <pc:sldMk cId="3981338613" sldId="302"/>
            <ac:picMk id="21" creationId="{943FFF2E-100A-21FC-B2EB-2C5D102A413F}"/>
          </ac:picMkLst>
        </pc:picChg>
        <pc:picChg chg="add del mod">
          <ac:chgData name="Marjokorpi, Kalle" userId="20486357-9ccc-4409-bc0b-ef60da3cad7d" providerId="ADAL" clId="{85DF241F-9289-43ED-AFAC-E516436F1A8E}" dt="2025-01-20T15:30:54.282" v="13245" actId="478"/>
          <ac:picMkLst>
            <pc:docMk/>
            <pc:sldMk cId="3981338613" sldId="302"/>
            <ac:picMk id="22" creationId="{C4181D3A-2298-A578-DACF-D736D3ADA3B3}"/>
          </ac:picMkLst>
        </pc:picChg>
        <pc:picChg chg="add del mod">
          <ac:chgData name="Marjokorpi, Kalle" userId="20486357-9ccc-4409-bc0b-ef60da3cad7d" providerId="ADAL" clId="{85DF241F-9289-43ED-AFAC-E516436F1A8E}" dt="2025-01-19T13:15:24.815" v="10542" actId="478"/>
          <ac:picMkLst>
            <pc:docMk/>
            <pc:sldMk cId="3981338613" sldId="302"/>
            <ac:picMk id="24" creationId="{FA2D395D-5BC8-DFBD-568F-7678FF7A6AD1}"/>
          </ac:picMkLst>
        </pc:picChg>
        <pc:picChg chg="add del mod">
          <ac:chgData name="Marjokorpi, Kalle" userId="20486357-9ccc-4409-bc0b-ef60da3cad7d" providerId="ADAL" clId="{85DF241F-9289-43ED-AFAC-E516436F1A8E}" dt="2025-01-20T15:30:56.460" v="13246" actId="478"/>
          <ac:picMkLst>
            <pc:docMk/>
            <pc:sldMk cId="3981338613" sldId="302"/>
            <ac:picMk id="26" creationId="{E9B46033-C06D-8DD1-759B-1D8D889BBF6A}"/>
          </ac:picMkLst>
        </pc:picChg>
        <pc:picChg chg="add del mod">
          <ac:chgData name="Marjokorpi, Kalle" userId="20486357-9ccc-4409-bc0b-ef60da3cad7d" providerId="ADAL" clId="{85DF241F-9289-43ED-AFAC-E516436F1A8E}" dt="2025-01-20T15:30:56.460" v="13246" actId="478"/>
          <ac:picMkLst>
            <pc:docMk/>
            <pc:sldMk cId="3981338613" sldId="302"/>
            <ac:picMk id="28" creationId="{93279C57-A171-32E1-4A2F-172721C76542}"/>
          </ac:picMkLst>
        </pc:picChg>
      </pc:sldChg>
      <pc:sldChg chg="addSp delSp modSp del mod modClrScheme chgLayout">
        <pc:chgData name="Marjokorpi, Kalle" userId="20486357-9ccc-4409-bc0b-ef60da3cad7d" providerId="ADAL" clId="{85DF241F-9289-43ED-AFAC-E516436F1A8E}" dt="2024-12-16T07:25:53.728" v="66" actId="47"/>
        <pc:sldMkLst>
          <pc:docMk/>
          <pc:sldMk cId="3458824489" sldId="305"/>
        </pc:sldMkLst>
        <pc:spChg chg="add del mod">
          <ac:chgData name="Marjokorpi, Kalle" userId="20486357-9ccc-4409-bc0b-ef60da3cad7d" providerId="ADAL" clId="{85DF241F-9289-43ED-AFAC-E516436F1A8E}" dt="2024-12-16T07:16:18.851" v="47"/>
          <ac:spMkLst>
            <pc:docMk/>
            <pc:sldMk cId="3458824489" sldId="305"/>
            <ac:spMk id="3" creationId="{7DCF2840-F19D-9909-3E7D-47D99DE07732}"/>
          </ac:spMkLst>
        </pc:spChg>
        <pc:spChg chg="mod ord">
          <ac:chgData name="Marjokorpi, Kalle" userId="20486357-9ccc-4409-bc0b-ef60da3cad7d" providerId="ADAL" clId="{85DF241F-9289-43ED-AFAC-E516436F1A8E}" dt="2024-12-16T07:16:32.138" v="53" actId="700"/>
          <ac:spMkLst>
            <pc:docMk/>
            <pc:sldMk cId="3458824489" sldId="305"/>
            <ac:spMk id="4" creationId="{45B590DD-6EC9-5062-6F6B-C46697CB6C08}"/>
          </ac:spMkLst>
        </pc:spChg>
        <pc:spChg chg="mod ord">
          <ac:chgData name="Marjokorpi, Kalle" userId="20486357-9ccc-4409-bc0b-ef60da3cad7d" providerId="ADAL" clId="{85DF241F-9289-43ED-AFAC-E516436F1A8E}" dt="2024-12-16T07:16:32.138" v="53" actId="700"/>
          <ac:spMkLst>
            <pc:docMk/>
            <pc:sldMk cId="3458824489" sldId="305"/>
            <ac:spMk id="5" creationId="{2600DDF0-282B-79FD-98D7-EE1A1E4EC5AA}"/>
          </ac:spMkLst>
        </pc:spChg>
        <pc:spChg chg="mod ord">
          <ac:chgData name="Marjokorpi, Kalle" userId="20486357-9ccc-4409-bc0b-ef60da3cad7d" providerId="ADAL" clId="{85DF241F-9289-43ED-AFAC-E516436F1A8E}" dt="2024-12-16T07:16:32.138" v="53" actId="700"/>
          <ac:spMkLst>
            <pc:docMk/>
            <pc:sldMk cId="3458824489" sldId="305"/>
            <ac:spMk id="6" creationId="{644350A4-CF28-A5AE-3A9F-7E4E57BC9237}"/>
          </ac:spMkLst>
        </pc:spChg>
        <pc:spChg chg="mod ord">
          <ac:chgData name="Marjokorpi, Kalle" userId="20486357-9ccc-4409-bc0b-ef60da3cad7d" providerId="ADAL" clId="{85DF241F-9289-43ED-AFAC-E516436F1A8E}" dt="2024-12-16T07:16:32.138" v="53" actId="700"/>
          <ac:spMkLst>
            <pc:docMk/>
            <pc:sldMk cId="3458824489" sldId="305"/>
            <ac:spMk id="7" creationId="{E99D5D7F-3CC8-91D7-5E0D-5D6ED74E1D36}"/>
          </ac:spMkLst>
        </pc:spChg>
        <pc:spChg chg="mod ord">
          <ac:chgData name="Marjokorpi, Kalle" userId="20486357-9ccc-4409-bc0b-ef60da3cad7d" providerId="ADAL" clId="{85DF241F-9289-43ED-AFAC-E516436F1A8E}" dt="2024-12-16T07:16:32.138" v="53" actId="700"/>
          <ac:spMkLst>
            <pc:docMk/>
            <pc:sldMk cId="3458824489" sldId="305"/>
            <ac:spMk id="9" creationId="{0636B22A-9A7D-B678-D1DE-806A388DCEB0}"/>
          </ac:spMkLst>
        </pc:spChg>
        <pc:spChg chg="mod">
          <ac:chgData name="Marjokorpi, Kalle" userId="20486357-9ccc-4409-bc0b-ef60da3cad7d" providerId="ADAL" clId="{85DF241F-9289-43ED-AFAC-E516436F1A8E}" dt="2024-12-16T07:15:26.854" v="41" actId="20577"/>
          <ac:spMkLst>
            <pc:docMk/>
            <pc:sldMk cId="3458824489" sldId="305"/>
            <ac:spMk id="18" creationId="{33348E52-9D0C-654D-D3CF-6D413A037132}"/>
          </ac:spMkLst>
        </pc:spChg>
        <pc:picChg chg="add mod ord">
          <ac:chgData name="Marjokorpi, Kalle" userId="20486357-9ccc-4409-bc0b-ef60da3cad7d" providerId="ADAL" clId="{85DF241F-9289-43ED-AFAC-E516436F1A8E}" dt="2024-12-16T07:16:32.138" v="53" actId="700"/>
          <ac:picMkLst>
            <pc:docMk/>
            <pc:sldMk cId="3458824489" sldId="305"/>
            <ac:picMk id="10" creationId="{18EF74A1-A1A0-9D3B-8D3E-AC99D702A311}"/>
          </ac:picMkLst>
        </pc:picChg>
        <pc:picChg chg="del">
          <ac:chgData name="Marjokorpi, Kalle" userId="20486357-9ccc-4409-bc0b-ef60da3cad7d" providerId="ADAL" clId="{85DF241F-9289-43ED-AFAC-E516436F1A8E}" dt="2024-12-16T07:15:30.171" v="42" actId="478"/>
          <ac:picMkLst>
            <pc:docMk/>
            <pc:sldMk cId="3458824489" sldId="305"/>
            <ac:picMk id="15" creationId="{5F8F62C7-EBF3-0A3B-AA15-7D60694C84ED}"/>
          </ac:picMkLst>
        </pc:picChg>
        <pc:picChg chg="del">
          <ac:chgData name="Marjokorpi, Kalle" userId="20486357-9ccc-4409-bc0b-ef60da3cad7d" providerId="ADAL" clId="{85DF241F-9289-43ED-AFAC-E516436F1A8E}" dt="2024-12-16T07:16:25.533" v="52" actId="478"/>
          <ac:picMkLst>
            <pc:docMk/>
            <pc:sldMk cId="3458824489" sldId="305"/>
            <ac:picMk id="16" creationId="{49B772F6-3AB4-30EA-A2D4-11B3DF7CD626}"/>
          </ac:picMkLst>
        </pc:picChg>
      </pc:sldChg>
      <pc:sldChg chg="del">
        <pc:chgData name="Marjokorpi, Kalle" userId="20486357-9ccc-4409-bc0b-ef60da3cad7d" providerId="ADAL" clId="{85DF241F-9289-43ED-AFAC-E516436F1A8E}" dt="2025-01-16T14:36:01.589" v="8320" actId="47"/>
        <pc:sldMkLst>
          <pc:docMk/>
          <pc:sldMk cId="1631031483" sldId="308"/>
        </pc:sldMkLst>
      </pc:sldChg>
      <pc:sldChg chg="del">
        <pc:chgData name="Marjokorpi, Kalle" userId="20486357-9ccc-4409-bc0b-ef60da3cad7d" providerId="ADAL" clId="{85DF241F-9289-43ED-AFAC-E516436F1A8E}" dt="2025-01-26T16:50:33.238" v="20568" actId="47"/>
        <pc:sldMkLst>
          <pc:docMk/>
          <pc:sldMk cId="2871307043" sldId="309"/>
        </pc:sldMkLst>
      </pc:sldChg>
      <pc:sldChg chg="del">
        <pc:chgData name="Marjokorpi, Kalle" userId="20486357-9ccc-4409-bc0b-ef60da3cad7d" providerId="ADAL" clId="{85DF241F-9289-43ED-AFAC-E516436F1A8E}" dt="2025-01-22T07:50:31.431" v="18823" actId="47"/>
        <pc:sldMkLst>
          <pc:docMk/>
          <pc:sldMk cId="2964671443" sldId="310"/>
        </pc:sldMkLst>
      </pc:sldChg>
      <pc:sldChg chg="del">
        <pc:chgData name="Marjokorpi, Kalle" userId="20486357-9ccc-4409-bc0b-ef60da3cad7d" providerId="ADAL" clId="{85DF241F-9289-43ED-AFAC-E516436F1A8E}" dt="2025-01-07T16:25:05.487" v="6336" actId="47"/>
        <pc:sldMkLst>
          <pc:docMk/>
          <pc:sldMk cId="1180609868" sldId="311"/>
        </pc:sldMkLst>
      </pc:sldChg>
      <pc:sldChg chg="addSp delSp modSp del mod modAnim modNotesTx">
        <pc:chgData name="Marjokorpi, Kalle" userId="20486357-9ccc-4409-bc0b-ef60da3cad7d" providerId="ADAL" clId="{85DF241F-9289-43ED-AFAC-E516436F1A8E}" dt="2025-01-27T07:00:48.293" v="20736" actId="47"/>
        <pc:sldMkLst>
          <pc:docMk/>
          <pc:sldMk cId="2277083052" sldId="314"/>
        </pc:sldMkLst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2" creationId="{76619F9E-6486-7B2D-CD6B-3316B6BA3EC0}"/>
          </ac:spMkLst>
        </pc:spChg>
        <pc:spChg chg="add mod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7" creationId="{5C587BEB-5339-784E-8645-DB75C9BAB4F6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9" creationId="{65698D88-14DE-E256-AF21-D5ADF38B4ECA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" creationId="{FABEB83E-431A-EF4F-401F-45BA581DCAF5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1" creationId="{ACD28F11-A637-D96A-487D-6BFC21F0123A}"/>
          </ac:spMkLst>
        </pc:spChg>
        <pc:spChg chg="mod">
          <ac:chgData name="Marjokorpi, Kalle" userId="20486357-9ccc-4409-bc0b-ef60da3cad7d" providerId="ADAL" clId="{85DF241F-9289-43ED-AFAC-E516436F1A8E}" dt="2025-01-27T06:32:18.277" v="20582"/>
          <ac:spMkLst>
            <pc:docMk/>
            <pc:sldMk cId="2277083052" sldId="314"/>
            <ac:spMk id="16" creationId="{9F81AE30-66ED-93CE-C02F-2A35EACDD0AC}"/>
          </ac:spMkLst>
        </pc:spChg>
        <pc:spChg chg="mod">
          <ac:chgData name="Marjokorpi, Kalle" userId="20486357-9ccc-4409-bc0b-ef60da3cad7d" providerId="ADAL" clId="{85DF241F-9289-43ED-AFAC-E516436F1A8E}" dt="2025-01-27T06:36:54.354" v="20601" actId="20577"/>
          <ac:spMkLst>
            <pc:docMk/>
            <pc:sldMk cId="2277083052" sldId="314"/>
            <ac:spMk id="17" creationId="{0F73366C-6874-0626-7D63-CBC0834C6916}"/>
          </ac:spMkLst>
        </pc:spChg>
        <pc:spChg chg="add mod">
          <ac:chgData name="Marjokorpi, Kalle" userId="20486357-9ccc-4409-bc0b-ef60da3cad7d" providerId="ADAL" clId="{85DF241F-9289-43ED-AFAC-E516436F1A8E}" dt="2024-12-18T08:17:13.061" v="1230" actId="571"/>
          <ac:spMkLst>
            <pc:docMk/>
            <pc:sldMk cId="2277083052" sldId="314"/>
            <ac:spMk id="21" creationId="{24B0081C-875F-B263-45CA-6A60A97F5A17}"/>
          </ac:spMkLst>
        </pc:spChg>
        <pc:spChg chg="add mod">
          <ac:chgData name="Marjokorpi, Kalle" userId="20486357-9ccc-4409-bc0b-ef60da3cad7d" providerId="ADAL" clId="{85DF241F-9289-43ED-AFAC-E516436F1A8E}" dt="2024-12-18T08:17:13.061" v="1230" actId="571"/>
          <ac:spMkLst>
            <pc:docMk/>
            <pc:sldMk cId="2277083052" sldId="314"/>
            <ac:spMk id="22" creationId="{47882B73-FD33-39D3-B83A-E9355D33365E}"/>
          </ac:spMkLst>
        </pc:spChg>
        <pc:spChg chg="add mod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23" creationId="{60E0DE1F-FB49-738B-85D2-F1B969E8B9DE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49" creationId="{7ACB90A8-23C7-4E16-B7C2-2C3FB60FDF88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51" creationId="{7923D208-BEA8-6BB9-B812-0CEAEC1C6EEE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55" creationId="{33E2A905-259E-525F-975C-6E3EA072CE3D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56" creationId="{5FC94B93-70E0-C4B4-4E38-E74B9B1A6218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58" creationId="{DDF68037-01BC-27A9-8249-7000C3CD55C6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61" creationId="{9F03027A-D732-AFB1-19E1-F49E732ED390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62" creationId="{73C2C1C6-540E-4AFC-4062-79E357BC984F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63" creationId="{7C18051D-02F9-F36F-A104-03C43A34EDBE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24" creationId="{397EF8F0-FC68-A36F-92E3-17F0602CC47A}"/>
          </ac:spMkLst>
        </pc:spChg>
        <pc:spChg chg="del mod">
          <ac:chgData name="Marjokorpi, Kalle" userId="20486357-9ccc-4409-bc0b-ef60da3cad7d" providerId="ADAL" clId="{85DF241F-9289-43ED-AFAC-E516436F1A8E}" dt="2024-12-16T07:29:40.504" v="111" actId="478"/>
          <ac:spMkLst>
            <pc:docMk/>
            <pc:sldMk cId="2277083052" sldId="314"/>
            <ac:spMk id="1027" creationId="{25CB4B93-0C04-244B-5A41-5F7C9EA366B1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30" creationId="{BC789C17-86D1-1F8F-DC36-ECB900215C63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32" creationId="{5ED48269-FC09-DE4B-FB27-95F5EF59F878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34" creationId="{155FE618-FF4D-E324-1439-90EF83FA95DE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36" creationId="{BBAF498F-185F-7A37-4B18-EBF21BE78F00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38" creationId="{C741CD7D-8D29-E8F0-4A79-3F7CC7F399B9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40" creationId="{7B2E054B-F47C-A345-B584-533872EB98F7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41" creationId="{D7E17FFF-A0F4-5D2B-D144-9271D0449CC1}"/>
          </ac:spMkLst>
        </pc:spChg>
        <pc:spChg chg="del">
          <ac:chgData name="Marjokorpi, Kalle" userId="20486357-9ccc-4409-bc0b-ef60da3cad7d" providerId="ADAL" clId="{85DF241F-9289-43ED-AFAC-E516436F1A8E}" dt="2024-12-16T07:28:50.917" v="100" actId="478"/>
          <ac:spMkLst>
            <pc:docMk/>
            <pc:sldMk cId="2277083052" sldId="314"/>
            <ac:spMk id="1044" creationId="{6647B130-D870-2669-6DA5-5C2D96A2397F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45" creationId="{EA4846B7-7A49-6F82-5FDB-831A4A77EC39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47" creationId="{B4B7E45A-D007-1149-8F86-F3F6F911F344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49" creationId="{6F7A8103-7C41-452E-6EEC-8CC1877FB9A5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51" creationId="{3B20C43B-65D7-D749-D805-0D50E54074E8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53" creationId="{941806A8-7670-D603-BA45-9AAEF17B08B3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55" creationId="{197E2053-BCDA-7436-73EB-E28820AA1CCB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57" creationId="{EAC17F18-C45C-01D8-A685-20AA7D38CA72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61" creationId="{AF66AE22-4C03-E796-754D-9EDFDE0DAE12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73" creationId="{F3F5DF8F-9BE2-AD98-77BE-D4B3E0E0414A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75" creationId="{0DC05D2E-0365-E507-A604-823B1EAD0023}"/>
          </ac:spMkLst>
        </pc:spChg>
        <pc:spChg chg="del">
          <ac:chgData name="Marjokorpi, Kalle" userId="20486357-9ccc-4409-bc0b-ef60da3cad7d" providerId="ADAL" clId="{85DF241F-9289-43ED-AFAC-E516436F1A8E}" dt="2024-12-18T08:16:26.857" v="1221" actId="478"/>
          <ac:spMkLst>
            <pc:docMk/>
            <pc:sldMk cId="2277083052" sldId="314"/>
            <ac:spMk id="1077" creationId="{97AD5474-459A-F307-136B-A9DB10536039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79" creationId="{A2C20CE4-79D4-58B7-1CBE-176F49CE4B13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80" creationId="{BC85AAEE-E25D-241C-C603-96C98CF92683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84" creationId="{FE54EBB7-47EE-398A-61A7-807D2182BFDD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86" creationId="{0C043B5C-23CE-5724-7BD0-F9A9DE2D66B9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88" creationId="{BADCC721-50BE-5F01-202C-016DDF64F866}"/>
          </ac:spMkLst>
        </pc:spChg>
        <pc:spChg chg="mod topLvl">
          <ac:chgData name="Marjokorpi, Kalle" userId="20486357-9ccc-4409-bc0b-ef60da3cad7d" providerId="ADAL" clId="{85DF241F-9289-43ED-AFAC-E516436F1A8E}" dt="2025-01-27T06:32:15.908" v="20581" actId="1076"/>
          <ac:spMkLst>
            <pc:docMk/>
            <pc:sldMk cId="2277083052" sldId="314"/>
            <ac:spMk id="1089" creationId="{208123F3-7562-0237-F0DC-1BD73008453A}"/>
          </ac:spMkLst>
        </pc:spChg>
        <pc:grpChg chg="add mod">
          <ac:chgData name="Marjokorpi, Kalle" userId="20486357-9ccc-4409-bc0b-ef60da3cad7d" providerId="ADAL" clId="{85DF241F-9289-43ED-AFAC-E516436F1A8E}" dt="2025-01-27T06:32:15.908" v="20581" actId="1076"/>
          <ac:grpSpMkLst>
            <pc:docMk/>
            <pc:sldMk cId="2277083052" sldId="314"/>
            <ac:grpSpMk id="4" creationId="{99E74214-1BB4-625F-3099-CDE5F17AD8A2}"/>
          </ac:grpSpMkLst>
        </pc:grpChg>
        <pc:grpChg chg="add mod">
          <ac:chgData name="Marjokorpi, Kalle" userId="20486357-9ccc-4409-bc0b-ef60da3cad7d" providerId="ADAL" clId="{85DF241F-9289-43ED-AFAC-E516436F1A8E}" dt="2025-01-27T06:32:15.908" v="20581" actId="1076"/>
          <ac:grpSpMkLst>
            <pc:docMk/>
            <pc:sldMk cId="2277083052" sldId="314"/>
            <ac:grpSpMk id="5" creationId="{E9DCF111-196D-015C-A493-66BA138ADE27}"/>
          </ac:grpSpMkLst>
        </pc:grpChg>
        <pc:grpChg chg="add mod">
          <ac:chgData name="Marjokorpi, Kalle" userId="20486357-9ccc-4409-bc0b-ef60da3cad7d" providerId="ADAL" clId="{85DF241F-9289-43ED-AFAC-E516436F1A8E}" dt="2025-01-27T06:32:15.908" v="20581" actId="1076"/>
          <ac:grpSpMkLst>
            <pc:docMk/>
            <pc:sldMk cId="2277083052" sldId="314"/>
            <ac:grpSpMk id="6" creationId="{4D08770A-F081-AD38-6771-017659B1EB67}"/>
          </ac:grpSpMkLst>
        </pc:grpChg>
        <pc:grpChg chg="add mod">
          <ac:chgData name="Marjokorpi, Kalle" userId="20486357-9ccc-4409-bc0b-ef60da3cad7d" providerId="ADAL" clId="{85DF241F-9289-43ED-AFAC-E516436F1A8E}" dt="2025-01-27T06:32:15.908" v="20581" actId="1076"/>
          <ac:grpSpMkLst>
            <pc:docMk/>
            <pc:sldMk cId="2277083052" sldId="314"/>
            <ac:grpSpMk id="8" creationId="{CB04B974-C27F-8517-5625-CB2892C68646}"/>
          </ac:grpSpMkLst>
        </pc:grpChg>
        <pc:grpChg chg="add mod">
          <ac:chgData name="Marjokorpi, Kalle" userId="20486357-9ccc-4409-bc0b-ef60da3cad7d" providerId="ADAL" clId="{85DF241F-9289-43ED-AFAC-E516436F1A8E}" dt="2025-01-27T06:32:15.908" v="20581" actId="1076"/>
          <ac:grpSpMkLst>
            <pc:docMk/>
            <pc:sldMk cId="2277083052" sldId="314"/>
            <ac:grpSpMk id="13" creationId="{A082DD6C-9D25-E33F-292B-B675C0C7D771}"/>
          </ac:grpSpMkLst>
        </pc:grpChg>
        <pc:grpChg chg="add mod">
          <ac:chgData name="Marjokorpi, Kalle" userId="20486357-9ccc-4409-bc0b-ef60da3cad7d" providerId="ADAL" clId="{85DF241F-9289-43ED-AFAC-E516436F1A8E}" dt="2025-01-27T06:38:32.895" v="20617" actId="164"/>
          <ac:grpSpMkLst>
            <pc:docMk/>
            <pc:sldMk cId="2277083052" sldId="314"/>
            <ac:grpSpMk id="15" creationId="{35AF8363-72FD-69D9-951F-5D46034AE7DE}"/>
          </ac:grpSpMkLst>
        </pc:grpChg>
        <pc:grpChg chg="add mod">
          <ac:chgData name="Marjokorpi, Kalle" userId="20486357-9ccc-4409-bc0b-ef60da3cad7d" providerId="ADAL" clId="{85DF241F-9289-43ED-AFAC-E516436F1A8E}" dt="2025-01-27T06:38:32.895" v="20617" actId="164"/>
          <ac:grpSpMkLst>
            <pc:docMk/>
            <pc:sldMk cId="2277083052" sldId="314"/>
            <ac:grpSpMk id="25" creationId="{91FD4CE0-E69A-9BD4-B2B6-BE588DB173DA}"/>
          </ac:grpSpMkLst>
        </pc:grpChg>
        <pc:grpChg chg="mod topLvl">
          <ac:chgData name="Marjokorpi, Kalle" userId="20486357-9ccc-4409-bc0b-ef60da3cad7d" providerId="ADAL" clId="{85DF241F-9289-43ED-AFAC-E516436F1A8E}" dt="2025-01-27T06:32:15.908" v="20581" actId="1076"/>
          <ac:grpSpMkLst>
            <pc:docMk/>
            <pc:sldMk cId="2277083052" sldId="314"/>
            <ac:grpSpMk id="1064" creationId="{3162BA61-92A9-9610-3122-F9F1DFABCA34}"/>
          </ac:grpSpMkLst>
        </pc:grpChg>
        <pc:grpChg chg="del">
          <ac:chgData name="Marjokorpi, Kalle" userId="20486357-9ccc-4409-bc0b-ef60da3cad7d" providerId="ADAL" clId="{85DF241F-9289-43ED-AFAC-E516436F1A8E}" dt="2025-01-24T06:21:29.600" v="19268" actId="165"/>
          <ac:grpSpMkLst>
            <pc:docMk/>
            <pc:sldMk cId="2277083052" sldId="314"/>
            <ac:grpSpMk id="1101" creationId="{BD7D1A07-0646-8173-3D9A-3907F088E20A}"/>
          </ac:grpSpMkLst>
        </pc:grpChg>
        <pc:grpChg chg="del mod">
          <ac:chgData name="Marjokorpi, Kalle" userId="20486357-9ccc-4409-bc0b-ef60da3cad7d" providerId="ADAL" clId="{85DF241F-9289-43ED-AFAC-E516436F1A8E}" dt="2025-01-24T06:21:29.600" v="19268" actId="165"/>
          <ac:grpSpMkLst>
            <pc:docMk/>
            <pc:sldMk cId="2277083052" sldId="314"/>
            <ac:grpSpMk id="1102" creationId="{AC638420-6B91-FCBE-66CD-C889BA8C4543}"/>
          </ac:grpSpMkLst>
        </pc:grpChg>
        <pc:grpChg chg="del mod">
          <ac:chgData name="Marjokorpi, Kalle" userId="20486357-9ccc-4409-bc0b-ef60da3cad7d" providerId="ADAL" clId="{85DF241F-9289-43ED-AFAC-E516436F1A8E}" dt="2025-01-24T06:21:29.600" v="19268" actId="165"/>
          <ac:grpSpMkLst>
            <pc:docMk/>
            <pc:sldMk cId="2277083052" sldId="314"/>
            <ac:grpSpMk id="1103" creationId="{B78AFB76-E6CA-FD45-8E24-79D16E325351}"/>
          </ac:grpSpMkLst>
        </pc:grpChg>
        <pc:grpChg chg="del">
          <ac:chgData name="Marjokorpi, Kalle" userId="20486357-9ccc-4409-bc0b-ef60da3cad7d" providerId="ADAL" clId="{85DF241F-9289-43ED-AFAC-E516436F1A8E}" dt="2025-01-24T06:21:29.600" v="19268" actId="165"/>
          <ac:grpSpMkLst>
            <pc:docMk/>
            <pc:sldMk cId="2277083052" sldId="314"/>
            <ac:grpSpMk id="1104" creationId="{09FCA802-4E22-9010-3C46-BD850E6B7805}"/>
          </ac:grpSpMkLst>
        </pc:grpChg>
        <pc:grpChg chg="del">
          <ac:chgData name="Marjokorpi, Kalle" userId="20486357-9ccc-4409-bc0b-ef60da3cad7d" providerId="ADAL" clId="{85DF241F-9289-43ED-AFAC-E516436F1A8E}" dt="2025-01-24T06:21:29.600" v="19268" actId="165"/>
          <ac:grpSpMkLst>
            <pc:docMk/>
            <pc:sldMk cId="2277083052" sldId="314"/>
            <ac:grpSpMk id="1105" creationId="{81D6E8CE-0617-46CE-62BB-9AC47EA216A3}"/>
          </ac:grpSpMkLst>
        </pc:grpChg>
        <pc:picChg chg="add 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3" creationId="{59DBC51E-EC2A-DCD6-80B6-70E6581F6C90}"/>
          </ac:picMkLst>
        </pc:picChg>
        <pc:picChg chg="add 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2" creationId="{8658EB8A-16F1-28F1-A8DC-07FD6D045B50}"/>
          </ac:picMkLst>
        </pc:picChg>
        <pc:picChg chg="add 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4" creationId="{9E06638F-9A70-698E-A018-A1B0A6A11545}"/>
          </ac:picMkLst>
        </pc:picChg>
        <pc:picChg chg="add mod">
          <ac:chgData name="Marjokorpi, Kalle" userId="20486357-9ccc-4409-bc0b-ef60da3cad7d" providerId="ADAL" clId="{85DF241F-9289-43ED-AFAC-E516436F1A8E}" dt="2024-12-18T06:38:41.602" v="463"/>
          <ac:picMkLst>
            <pc:docMk/>
            <pc:sldMk cId="2277083052" sldId="314"/>
            <ac:picMk id="16" creationId="{3999B968-3990-84EF-D7DB-89916030B62F}"/>
          </ac:picMkLst>
        </pc:picChg>
        <pc:picChg chg="add del mod">
          <ac:chgData name="Marjokorpi, Kalle" userId="20486357-9ccc-4409-bc0b-ef60da3cad7d" providerId="ADAL" clId="{85DF241F-9289-43ED-AFAC-E516436F1A8E}" dt="2024-12-18T07:00:10.791" v="531" actId="478"/>
          <ac:picMkLst>
            <pc:docMk/>
            <pc:sldMk cId="2277083052" sldId="314"/>
            <ac:picMk id="18" creationId="{FF0A16F6-C5AF-27E2-B4D7-19BDEE4547F4}"/>
          </ac:picMkLst>
        </pc:picChg>
        <pc:picChg chg="add mod">
          <ac:chgData name="Marjokorpi, Kalle" userId="20486357-9ccc-4409-bc0b-ef60da3cad7d" providerId="ADAL" clId="{85DF241F-9289-43ED-AFAC-E516436F1A8E}" dt="2025-01-27T06:38:32.895" v="20617" actId="164"/>
          <ac:picMkLst>
            <pc:docMk/>
            <pc:sldMk cId="2277083052" sldId="314"/>
            <ac:picMk id="19" creationId="{F1FB07C3-9E6C-7176-4D14-09E3E4BC2B9C}"/>
          </ac:picMkLst>
        </pc:picChg>
        <pc:picChg chg="add del mod">
          <ac:chgData name="Marjokorpi, Kalle" userId="20486357-9ccc-4409-bc0b-ef60da3cad7d" providerId="ADAL" clId="{85DF241F-9289-43ED-AFAC-E516436F1A8E}" dt="2024-12-18T08:15:39.681" v="1210" actId="21"/>
          <ac:picMkLst>
            <pc:docMk/>
            <pc:sldMk cId="2277083052" sldId="314"/>
            <ac:picMk id="20" creationId="{8AF75513-B2F8-4434-BFDA-66211B0B3E9B}"/>
          </ac:picMkLst>
        </pc:picChg>
        <pc:picChg chg="add mod">
          <ac:chgData name="Marjokorpi, Kalle" userId="20486357-9ccc-4409-bc0b-ef60da3cad7d" providerId="ADAL" clId="{85DF241F-9289-43ED-AFAC-E516436F1A8E}" dt="2025-01-27T06:38:32.895" v="20617" actId="164"/>
          <ac:picMkLst>
            <pc:docMk/>
            <pc:sldMk cId="2277083052" sldId="314"/>
            <ac:picMk id="21" creationId="{CB901043-72B1-7B8F-35F9-434076D731E5}"/>
          </ac:picMkLst>
        </pc:picChg>
        <pc:picChg chg="add mod modCrop">
          <ac:chgData name="Marjokorpi, Kalle" userId="20486357-9ccc-4409-bc0b-ef60da3cad7d" providerId="ADAL" clId="{85DF241F-9289-43ED-AFAC-E516436F1A8E}" dt="2025-01-27T06:38:32.895" v="20617" actId="164"/>
          <ac:picMkLst>
            <pc:docMk/>
            <pc:sldMk cId="2277083052" sldId="314"/>
            <ac:picMk id="24" creationId="{9FB7727C-24B2-AAD2-AE36-63209FC2037A}"/>
          </ac:picMkLst>
        </pc:picChg>
        <pc:picChg chg="del">
          <ac:chgData name="Marjokorpi, Kalle" userId="20486357-9ccc-4409-bc0b-ef60da3cad7d" providerId="ADAL" clId="{85DF241F-9289-43ED-AFAC-E516436F1A8E}" dt="2024-12-16T07:29:39.405" v="110" actId="478"/>
          <ac:picMkLst>
            <pc:docMk/>
            <pc:sldMk cId="2277083052" sldId="314"/>
            <ac:picMk id="1025" creationId="{D54B5BDA-950E-D773-70B1-B2840CDB3B31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29" creationId="{9B0EAAE9-EF96-E35D-A790-4AAADDA5F9F9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31" creationId="{06A82F46-D08E-E6F5-B5F2-179C10D4CA7C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33" creationId="{9FC3DEA0-1102-A83A-EBAF-56E3B41E0D2A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35" creationId="{68B0A773-622B-842B-FE52-56D56F471A6A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37" creationId="{D20DD83A-9AFF-6FF3-156C-60B21B8723C3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39" creationId="{74C5157C-65F7-7AAA-E631-FDC06618CDC0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42" creationId="{BE3B681C-81FA-9A90-5AC4-8FA05A3E3C7D}"/>
          </ac:picMkLst>
        </pc:picChg>
        <pc:picChg chg="del">
          <ac:chgData name="Marjokorpi, Kalle" userId="20486357-9ccc-4409-bc0b-ef60da3cad7d" providerId="ADAL" clId="{85DF241F-9289-43ED-AFAC-E516436F1A8E}" dt="2024-12-16T07:28:49.111" v="99" actId="478"/>
          <ac:picMkLst>
            <pc:docMk/>
            <pc:sldMk cId="2277083052" sldId="314"/>
            <ac:picMk id="1043" creationId="{4391E197-5744-466A-DD8A-16427267A395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46" creationId="{EBE2DD62-6FE9-FEC1-D634-430F4F6FD41B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48" creationId="{72931A3B-EAA1-7D07-EC91-3B435629955C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50" creationId="{4C518144-4CFB-7D3B-78CF-17ED04D701DB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52" creationId="{D96EE671-1CF1-9DB2-3443-E46770E43E14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54" creationId="{A75AA03C-A0EA-CA5F-4213-40DACDF10980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56" creationId="{B5E4B3E5-EC18-3632-C5BE-55514C7E0A92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60" creationId="{3A90E6D3-98C7-A3FE-51AB-727F2CB2BDEF}"/>
          </ac:picMkLst>
        </pc:picChg>
        <pc:picChg chg="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65" creationId="{717BD0AD-9D46-55E4-328F-3378AB5B4CE8}"/>
          </ac:picMkLst>
        </pc:picChg>
        <pc:picChg chg="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66" creationId="{8719DBC5-0450-1E50-B8EC-0F64C3720D36}"/>
          </ac:picMkLst>
        </pc:picChg>
        <pc:picChg chg="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67" creationId="{5A313D19-B807-CE5E-4817-03AFBE0AF6BD}"/>
          </ac:picMkLst>
        </pc:picChg>
        <pc:picChg chg="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68" creationId="{774F1465-C0BC-4BE5-D37F-3F18D7187EF0}"/>
          </ac:picMkLst>
        </pc:picChg>
        <pc:picChg chg="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69" creationId="{4B165A30-DF43-F2CA-1FBE-108F80E42B47}"/>
          </ac:picMkLst>
        </pc:picChg>
        <pc:picChg chg="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70" creationId="{67CBE85B-F585-8B4C-CA6C-D3EF1E89A36D}"/>
          </ac:picMkLst>
        </pc:picChg>
        <pc:picChg chg="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71" creationId="{1672E271-BDD2-25E5-163F-375AEE449121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72" creationId="{E9B8C48C-F81C-E374-5F72-B099865B1CEC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74" creationId="{37F08664-D6D9-B53B-478E-F2AAAC70F176}"/>
          </ac:picMkLst>
        </pc:picChg>
        <pc:picChg chg="del">
          <ac:chgData name="Marjokorpi, Kalle" userId="20486357-9ccc-4409-bc0b-ef60da3cad7d" providerId="ADAL" clId="{85DF241F-9289-43ED-AFAC-E516436F1A8E}" dt="2024-12-18T08:16:28.122" v="1222" actId="478"/>
          <ac:picMkLst>
            <pc:docMk/>
            <pc:sldMk cId="2277083052" sldId="314"/>
            <ac:picMk id="1076" creationId="{3B349DAF-6D7A-9013-61D5-2ED9E6E126C4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78" creationId="{CB335007-6DA4-E0E4-2EDD-AAA5DF19F4BF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83" creationId="{B502C29E-6E1B-9145-3DA1-F2AA61CE4FBA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85" creationId="{E71D05C7-DA35-34FB-ED1A-E3DF767F89B0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87" creationId="{C926EDF4-4C1F-A030-AA3D-9F806DD19AAE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92" creationId="{1A0E0E06-60D4-F21C-9D8E-A1357161528B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94" creationId="{502DCFB4-C79D-D605-72E5-4528C4E36B9F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96" creationId="{357861C5-C9A0-41A5-4F87-6EACB3FB8340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098" creationId="{965DB869-5AAE-D6F8-8A3D-93FC2085DD7F}"/>
          </ac:picMkLst>
        </pc:picChg>
        <pc:picChg chg="mod topLvl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1100" creationId="{2ECC54BE-947D-DE44-F1D7-AEBD918671B4}"/>
          </ac:picMkLst>
        </pc:picChg>
        <pc:picChg chg="add mod">
          <ac:chgData name="Marjokorpi, Kalle" userId="20486357-9ccc-4409-bc0b-ef60da3cad7d" providerId="ADAL" clId="{85DF241F-9289-43ED-AFAC-E516436F1A8E}" dt="2025-01-27T06:32:15.908" v="20581" actId="1076"/>
          <ac:picMkLst>
            <pc:docMk/>
            <pc:sldMk cId="2277083052" sldId="314"/>
            <ac:picMk id="2050" creationId="{749F8439-D430-5100-340F-D2074DF30244}"/>
          </ac:picMkLst>
        </pc:picChg>
      </pc:sldChg>
      <pc:sldChg chg="del">
        <pc:chgData name="Marjokorpi, Kalle" userId="20486357-9ccc-4409-bc0b-ef60da3cad7d" providerId="ADAL" clId="{85DF241F-9289-43ED-AFAC-E516436F1A8E}" dt="2025-01-07T16:25:17.959" v="6339" actId="47"/>
        <pc:sldMkLst>
          <pc:docMk/>
          <pc:sldMk cId="2842035256" sldId="315"/>
        </pc:sldMkLst>
      </pc:sldChg>
      <pc:sldChg chg="modSp new del mod">
        <pc:chgData name="Marjokorpi, Kalle" userId="20486357-9ccc-4409-bc0b-ef60da3cad7d" providerId="ADAL" clId="{85DF241F-9289-43ED-AFAC-E516436F1A8E}" dt="2025-01-16T14:41:50.757" v="8416" actId="47"/>
        <pc:sldMkLst>
          <pc:docMk/>
          <pc:sldMk cId="3636072089" sldId="316"/>
        </pc:sldMkLst>
        <pc:spChg chg="mod">
          <ac:chgData name="Marjokorpi, Kalle" userId="20486357-9ccc-4409-bc0b-ef60da3cad7d" providerId="ADAL" clId="{85DF241F-9289-43ED-AFAC-E516436F1A8E}" dt="2024-12-16T07:14:32.067" v="32" actId="20577"/>
          <ac:spMkLst>
            <pc:docMk/>
            <pc:sldMk cId="3636072089" sldId="316"/>
            <ac:spMk id="5" creationId="{5EA90C63-9DB6-43D9-05B8-7365311AFC1B}"/>
          </ac:spMkLst>
        </pc:spChg>
      </pc:sldChg>
      <pc:sldChg chg="addSp delSp modSp new del mod modClrScheme chgLayout">
        <pc:chgData name="Marjokorpi, Kalle" userId="20486357-9ccc-4409-bc0b-ef60da3cad7d" providerId="ADAL" clId="{85DF241F-9289-43ED-AFAC-E516436F1A8E}" dt="2025-01-24T09:01:49.438" v="19749" actId="47"/>
        <pc:sldMkLst>
          <pc:docMk/>
          <pc:sldMk cId="2557962631" sldId="317"/>
        </pc:sldMkLst>
        <pc:spChg chg="del">
          <ac:chgData name="Marjokorpi, Kalle" userId="20486357-9ccc-4409-bc0b-ef60da3cad7d" providerId="ADAL" clId="{85DF241F-9289-43ED-AFAC-E516436F1A8E}" dt="2024-12-16T07:17:03.602" v="55" actId="700"/>
          <ac:spMkLst>
            <pc:docMk/>
            <pc:sldMk cId="2557962631" sldId="317"/>
            <ac:spMk id="2" creationId="{51CF04A2-374D-47C1-F7C9-2EE47A5E0C06}"/>
          </ac:spMkLst>
        </pc:spChg>
        <pc:spChg chg="del mod ord">
          <ac:chgData name="Marjokorpi, Kalle" userId="20486357-9ccc-4409-bc0b-ef60da3cad7d" providerId="ADAL" clId="{85DF241F-9289-43ED-AFAC-E516436F1A8E}" dt="2024-12-16T07:17:03.602" v="55" actId="700"/>
          <ac:spMkLst>
            <pc:docMk/>
            <pc:sldMk cId="2557962631" sldId="317"/>
            <ac:spMk id="3" creationId="{0AC93B0B-3316-236C-E9ED-13E053340D04}"/>
          </ac:spMkLst>
        </pc:spChg>
        <pc:spChg chg="mod ord">
          <ac:chgData name="Marjokorpi, Kalle" userId="20486357-9ccc-4409-bc0b-ef60da3cad7d" providerId="ADAL" clId="{85DF241F-9289-43ED-AFAC-E516436F1A8E}" dt="2024-12-16T07:17:08.869" v="56" actId="700"/>
          <ac:spMkLst>
            <pc:docMk/>
            <pc:sldMk cId="2557962631" sldId="317"/>
            <ac:spMk id="4" creationId="{7E3EADE3-B5C7-C5D8-E97D-50DF721962A6}"/>
          </ac:spMkLst>
        </pc:spChg>
        <pc:spChg chg="mod ord">
          <ac:chgData name="Marjokorpi, Kalle" userId="20486357-9ccc-4409-bc0b-ef60da3cad7d" providerId="ADAL" clId="{85DF241F-9289-43ED-AFAC-E516436F1A8E}" dt="2024-12-16T07:17:08.869" v="56" actId="700"/>
          <ac:spMkLst>
            <pc:docMk/>
            <pc:sldMk cId="2557962631" sldId="317"/>
            <ac:spMk id="5" creationId="{4740A5DF-34D9-EE66-3BBD-96E0D84B292B}"/>
          </ac:spMkLst>
        </pc:spChg>
        <pc:spChg chg="mod ord">
          <ac:chgData name="Marjokorpi, Kalle" userId="20486357-9ccc-4409-bc0b-ef60da3cad7d" providerId="ADAL" clId="{85DF241F-9289-43ED-AFAC-E516436F1A8E}" dt="2024-12-16T07:17:08.869" v="56" actId="700"/>
          <ac:spMkLst>
            <pc:docMk/>
            <pc:sldMk cId="2557962631" sldId="317"/>
            <ac:spMk id="6" creationId="{A004DEC7-801A-175A-8609-30E45D414ECC}"/>
          </ac:spMkLst>
        </pc:spChg>
        <pc:spChg chg="add del mod ord">
          <ac:chgData name="Marjokorpi, Kalle" userId="20486357-9ccc-4409-bc0b-ef60da3cad7d" providerId="ADAL" clId="{85DF241F-9289-43ED-AFAC-E516436F1A8E}" dt="2024-12-16T07:17:08.869" v="56" actId="700"/>
          <ac:spMkLst>
            <pc:docMk/>
            <pc:sldMk cId="2557962631" sldId="317"/>
            <ac:spMk id="7" creationId="{B3A0BF8B-E93F-6D62-C02A-8615218304D2}"/>
          </ac:spMkLst>
        </pc:spChg>
        <pc:spChg chg="add del mod ord">
          <ac:chgData name="Marjokorpi, Kalle" userId="20486357-9ccc-4409-bc0b-ef60da3cad7d" providerId="ADAL" clId="{85DF241F-9289-43ED-AFAC-E516436F1A8E}" dt="2024-12-16T07:17:08.869" v="56" actId="700"/>
          <ac:spMkLst>
            <pc:docMk/>
            <pc:sldMk cId="2557962631" sldId="317"/>
            <ac:spMk id="8" creationId="{A65F5927-7D42-11B1-B587-4B07EDD3FD75}"/>
          </ac:spMkLst>
        </pc:spChg>
        <pc:spChg chg="add mod ord">
          <ac:chgData name="Marjokorpi, Kalle" userId="20486357-9ccc-4409-bc0b-ef60da3cad7d" providerId="ADAL" clId="{85DF241F-9289-43ED-AFAC-E516436F1A8E}" dt="2025-01-19T15:18:08.977" v="12395" actId="20577"/>
          <ac:spMkLst>
            <pc:docMk/>
            <pc:sldMk cId="2557962631" sldId="317"/>
            <ac:spMk id="9" creationId="{DDFF576E-B867-8848-3423-DA676C6C4342}"/>
          </ac:spMkLst>
        </pc:spChg>
        <pc:spChg chg="add del mod ord">
          <ac:chgData name="Marjokorpi, Kalle" userId="20486357-9ccc-4409-bc0b-ef60da3cad7d" providerId="ADAL" clId="{85DF241F-9289-43ED-AFAC-E516436F1A8E}" dt="2025-01-20T13:44:39.385" v="12614" actId="478"/>
          <ac:spMkLst>
            <pc:docMk/>
            <pc:sldMk cId="2557962631" sldId="317"/>
            <ac:spMk id="10" creationId="{1AD1AEF2-A658-8F38-0D2F-FE191F0BEAF3}"/>
          </ac:spMkLst>
        </pc:spChg>
        <pc:picChg chg="add mod">
          <ac:chgData name="Marjokorpi, Kalle" userId="20486357-9ccc-4409-bc0b-ef60da3cad7d" providerId="ADAL" clId="{85DF241F-9289-43ED-AFAC-E516436F1A8E}" dt="2025-01-19T15:18:13.054" v="12396" actId="1076"/>
          <ac:picMkLst>
            <pc:docMk/>
            <pc:sldMk cId="2557962631" sldId="317"/>
            <ac:picMk id="2" creationId="{E37FCABD-6424-8951-30BA-A0E4D68950A8}"/>
          </ac:picMkLst>
        </pc:picChg>
        <pc:picChg chg="add del mod">
          <ac:chgData name="Marjokorpi, Kalle" userId="20486357-9ccc-4409-bc0b-ef60da3cad7d" providerId="ADAL" clId="{85DF241F-9289-43ED-AFAC-E516436F1A8E}" dt="2024-12-16T07:25:59.031" v="67" actId="478"/>
          <ac:picMkLst>
            <pc:docMk/>
            <pc:sldMk cId="2557962631" sldId="317"/>
            <ac:picMk id="11" creationId="{F451B44D-045D-81AA-C2F6-259C7C09FCC0}"/>
          </ac:picMkLst>
        </pc:picChg>
      </pc:sldChg>
      <pc:sldChg chg="add del">
        <pc:chgData name="Marjokorpi, Kalle" userId="20486357-9ccc-4409-bc0b-ef60da3cad7d" providerId="ADAL" clId="{85DF241F-9289-43ED-AFAC-E516436F1A8E}" dt="2024-12-16T07:30:28.013" v="113" actId="47"/>
        <pc:sldMkLst>
          <pc:docMk/>
          <pc:sldMk cId="186631786" sldId="318"/>
        </pc:sldMkLst>
      </pc:sldChg>
      <pc:sldChg chg="modSp del mod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624174529" sldId="2147477953"/>
        </pc:sldMkLst>
        <pc:spChg chg="mod">
          <ac:chgData name="Marjokorpi, Kalle" userId="20486357-9ccc-4409-bc0b-ef60da3cad7d" providerId="ADAL" clId="{85DF241F-9289-43ED-AFAC-E516436F1A8E}" dt="2024-12-16T07:28:28.232" v="98" actId="20577"/>
          <ac:spMkLst>
            <pc:docMk/>
            <pc:sldMk cId="2624174529" sldId="2147477953"/>
            <ac:spMk id="2" creationId="{83C3C396-7FDB-4909-13EB-38284B05A939}"/>
          </ac:spMkLst>
        </pc:spChg>
      </pc:sldChg>
      <pc:sldChg chg="addSp delSp modSp new del mod modClrScheme chgLayout">
        <pc:chgData name="Marjokorpi, Kalle" userId="20486357-9ccc-4409-bc0b-ef60da3cad7d" providerId="ADAL" clId="{85DF241F-9289-43ED-AFAC-E516436F1A8E}" dt="2025-01-13T12:11:12.394" v="7304" actId="47"/>
        <pc:sldMkLst>
          <pc:docMk/>
          <pc:sldMk cId="1592290230" sldId="2147477954"/>
        </pc:sldMkLst>
        <pc:spChg chg="del">
          <ac:chgData name="Marjokorpi, Kalle" userId="20486357-9ccc-4409-bc0b-ef60da3cad7d" providerId="ADAL" clId="{85DF241F-9289-43ED-AFAC-E516436F1A8E}" dt="2024-12-16T07:33:42.885" v="115" actId="700"/>
          <ac:spMkLst>
            <pc:docMk/>
            <pc:sldMk cId="1592290230" sldId="2147477954"/>
            <ac:spMk id="2" creationId="{B4FC061A-535D-F17C-5028-A0D3599492D5}"/>
          </ac:spMkLst>
        </pc:spChg>
        <pc:spChg chg="del">
          <ac:chgData name="Marjokorpi, Kalle" userId="20486357-9ccc-4409-bc0b-ef60da3cad7d" providerId="ADAL" clId="{85DF241F-9289-43ED-AFAC-E516436F1A8E}" dt="2024-12-16T07:33:42.885" v="115" actId="700"/>
          <ac:spMkLst>
            <pc:docMk/>
            <pc:sldMk cId="1592290230" sldId="2147477954"/>
            <ac:spMk id="3" creationId="{471C7C17-257A-8C4B-00B9-5337A341E6C8}"/>
          </ac:spMkLst>
        </pc:spChg>
        <pc:spChg chg="mod ord">
          <ac:chgData name="Marjokorpi, Kalle" userId="20486357-9ccc-4409-bc0b-ef60da3cad7d" providerId="ADAL" clId="{85DF241F-9289-43ED-AFAC-E516436F1A8E}" dt="2024-12-16T07:33:42.885" v="115" actId="700"/>
          <ac:spMkLst>
            <pc:docMk/>
            <pc:sldMk cId="1592290230" sldId="2147477954"/>
            <ac:spMk id="4" creationId="{64C1956F-295D-C13E-064A-21534DFC79B7}"/>
          </ac:spMkLst>
        </pc:spChg>
        <pc:spChg chg="mod ord">
          <ac:chgData name="Marjokorpi, Kalle" userId="20486357-9ccc-4409-bc0b-ef60da3cad7d" providerId="ADAL" clId="{85DF241F-9289-43ED-AFAC-E516436F1A8E}" dt="2024-12-16T07:33:42.885" v="115" actId="700"/>
          <ac:spMkLst>
            <pc:docMk/>
            <pc:sldMk cId="1592290230" sldId="2147477954"/>
            <ac:spMk id="5" creationId="{75B02CE3-74EC-3759-C747-701DCC9F00B7}"/>
          </ac:spMkLst>
        </pc:spChg>
        <pc:spChg chg="mod ord">
          <ac:chgData name="Marjokorpi, Kalle" userId="20486357-9ccc-4409-bc0b-ef60da3cad7d" providerId="ADAL" clId="{85DF241F-9289-43ED-AFAC-E516436F1A8E}" dt="2024-12-16T07:33:42.885" v="115" actId="700"/>
          <ac:spMkLst>
            <pc:docMk/>
            <pc:sldMk cId="1592290230" sldId="2147477954"/>
            <ac:spMk id="6" creationId="{32ED2036-7934-4392-0FE2-3B86D4CD69B9}"/>
          </ac:spMkLst>
        </pc:spChg>
        <pc:picChg chg="add">
          <ac:chgData name="Marjokorpi, Kalle" userId="20486357-9ccc-4409-bc0b-ef60da3cad7d" providerId="ADAL" clId="{85DF241F-9289-43ED-AFAC-E516436F1A8E}" dt="2024-12-16T07:33:44.318" v="116" actId="22"/>
          <ac:picMkLst>
            <pc:docMk/>
            <pc:sldMk cId="1592290230" sldId="2147477954"/>
            <ac:picMk id="8" creationId="{D34D9F6A-C24A-9564-98B8-268A0A2A7465}"/>
          </ac:picMkLst>
        </pc:picChg>
      </pc:sldChg>
      <pc:sldChg chg="addSp delSp modSp new del mod ord modClrScheme modAnim chgLayout">
        <pc:chgData name="Marjokorpi, Kalle" userId="20486357-9ccc-4409-bc0b-ef60da3cad7d" providerId="ADAL" clId="{85DF241F-9289-43ED-AFAC-E516436F1A8E}" dt="2025-01-22T07:50:07.248" v="18819" actId="47"/>
        <pc:sldMkLst>
          <pc:docMk/>
          <pc:sldMk cId="3216041699" sldId="2147477955"/>
        </pc:sldMkLst>
        <pc:spChg chg="add del mod ord">
          <ac:chgData name="Marjokorpi, Kalle" userId="20486357-9ccc-4409-bc0b-ef60da3cad7d" providerId="ADAL" clId="{85DF241F-9289-43ED-AFAC-E516436F1A8E}" dt="2024-12-18T06:41:51.390" v="483" actId="700"/>
          <ac:spMkLst>
            <pc:docMk/>
            <pc:sldMk cId="3216041699" sldId="2147477955"/>
            <ac:spMk id="2" creationId="{D676961B-437E-828F-D79F-42B6E0333B2F}"/>
          </ac:spMkLst>
        </pc:spChg>
        <pc:spChg chg="del mod ord">
          <ac:chgData name="Marjokorpi, Kalle" userId="20486357-9ccc-4409-bc0b-ef60da3cad7d" providerId="ADAL" clId="{85DF241F-9289-43ED-AFAC-E516436F1A8E}" dt="2024-12-16T07:43:47.064" v="118" actId="700"/>
          <ac:spMkLst>
            <pc:docMk/>
            <pc:sldMk cId="3216041699" sldId="2147477955"/>
            <ac:spMk id="2" creationId="{DD38E31C-8A3E-18B8-E50B-D809D0F73A8E}"/>
          </ac:spMkLst>
        </pc:spChg>
        <pc:spChg chg="del">
          <ac:chgData name="Marjokorpi, Kalle" userId="20486357-9ccc-4409-bc0b-ef60da3cad7d" providerId="ADAL" clId="{85DF241F-9289-43ED-AFAC-E516436F1A8E}" dt="2024-12-16T07:43:47.064" v="118" actId="700"/>
          <ac:spMkLst>
            <pc:docMk/>
            <pc:sldMk cId="3216041699" sldId="2147477955"/>
            <ac:spMk id="3" creationId="{473CF618-7522-D12B-88CF-0B145C868872}"/>
          </ac:spMkLst>
        </pc:spChg>
        <pc:spChg chg="add del mod ord">
          <ac:chgData name="Marjokorpi, Kalle" userId="20486357-9ccc-4409-bc0b-ef60da3cad7d" providerId="ADAL" clId="{85DF241F-9289-43ED-AFAC-E516436F1A8E}" dt="2024-12-18T06:41:51.390" v="483" actId="700"/>
          <ac:spMkLst>
            <pc:docMk/>
            <pc:sldMk cId="3216041699" sldId="2147477955"/>
            <ac:spMk id="3" creationId="{EB17E363-E3EF-4E3F-C967-D9F6569D792A}"/>
          </ac:spMkLst>
        </pc:spChg>
        <pc:spChg chg="mod ord">
          <ac:chgData name="Marjokorpi, Kalle" userId="20486357-9ccc-4409-bc0b-ef60da3cad7d" providerId="ADAL" clId="{85DF241F-9289-43ED-AFAC-E516436F1A8E}" dt="2024-12-16T07:43:54.357" v="119" actId="700"/>
          <ac:spMkLst>
            <pc:docMk/>
            <pc:sldMk cId="3216041699" sldId="2147477955"/>
            <ac:spMk id="4" creationId="{F2FA0FF8-05E6-4F9C-F63D-FE453B8C0BED}"/>
          </ac:spMkLst>
        </pc:spChg>
        <pc:spChg chg="mod ord">
          <ac:chgData name="Marjokorpi, Kalle" userId="20486357-9ccc-4409-bc0b-ef60da3cad7d" providerId="ADAL" clId="{85DF241F-9289-43ED-AFAC-E516436F1A8E}" dt="2024-12-16T07:43:54.357" v="119" actId="700"/>
          <ac:spMkLst>
            <pc:docMk/>
            <pc:sldMk cId="3216041699" sldId="2147477955"/>
            <ac:spMk id="5" creationId="{AC19FC69-A5EF-72C1-1293-21A81CCF59F0}"/>
          </ac:spMkLst>
        </pc:spChg>
        <pc:spChg chg="mod ord">
          <ac:chgData name="Marjokorpi, Kalle" userId="20486357-9ccc-4409-bc0b-ef60da3cad7d" providerId="ADAL" clId="{85DF241F-9289-43ED-AFAC-E516436F1A8E}" dt="2024-12-16T07:43:54.357" v="119" actId="700"/>
          <ac:spMkLst>
            <pc:docMk/>
            <pc:sldMk cId="3216041699" sldId="2147477955"/>
            <ac:spMk id="6" creationId="{4BD6B19B-EEA7-C262-5C48-96C2D345C889}"/>
          </ac:spMkLst>
        </pc:spChg>
        <pc:spChg chg="add del mod ord">
          <ac:chgData name="Marjokorpi, Kalle" userId="20486357-9ccc-4409-bc0b-ef60da3cad7d" providerId="ADAL" clId="{85DF241F-9289-43ED-AFAC-E516436F1A8E}" dt="2024-12-16T07:43:54.357" v="119" actId="700"/>
          <ac:spMkLst>
            <pc:docMk/>
            <pc:sldMk cId="3216041699" sldId="2147477955"/>
            <ac:spMk id="7" creationId="{69887FC6-A84B-EC91-2D33-46435485060F}"/>
          </ac:spMkLst>
        </pc:spChg>
        <pc:spChg chg="add del mod ord">
          <ac:chgData name="Marjokorpi, Kalle" userId="20486357-9ccc-4409-bc0b-ef60da3cad7d" providerId="ADAL" clId="{85DF241F-9289-43ED-AFAC-E516436F1A8E}" dt="2024-12-18T08:21:01.025" v="1270" actId="478"/>
          <ac:spMkLst>
            <pc:docMk/>
            <pc:sldMk cId="3216041699" sldId="2147477955"/>
            <ac:spMk id="7" creationId="{D210AA11-1B26-F33F-E9B3-53C24F2B38F9}"/>
          </ac:spMkLst>
        </pc:spChg>
        <pc:spChg chg="add mod ord">
          <ac:chgData name="Marjokorpi, Kalle" userId="20486357-9ccc-4409-bc0b-ef60da3cad7d" providerId="ADAL" clId="{85DF241F-9289-43ED-AFAC-E516436F1A8E}" dt="2024-12-18T06:41:51.390" v="483" actId="700"/>
          <ac:spMkLst>
            <pc:docMk/>
            <pc:sldMk cId="3216041699" sldId="2147477955"/>
            <ac:spMk id="8" creationId="{85DBBE00-D68C-04A6-F587-8BC669D75449}"/>
          </ac:spMkLst>
        </pc:spChg>
        <pc:spChg chg="add del mod ord">
          <ac:chgData name="Marjokorpi, Kalle" userId="20486357-9ccc-4409-bc0b-ef60da3cad7d" providerId="ADAL" clId="{85DF241F-9289-43ED-AFAC-E516436F1A8E}" dt="2024-12-18T06:41:41.140" v="482" actId="700"/>
          <ac:spMkLst>
            <pc:docMk/>
            <pc:sldMk cId="3216041699" sldId="2147477955"/>
            <ac:spMk id="9" creationId="{2ECC8551-4EE1-D712-AA80-86B1EBCE4C3B}"/>
          </ac:spMkLst>
        </pc:spChg>
        <pc:spChg chg="add del mod ord">
          <ac:chgData name="Marjokorpi, Kalle" userId="20486357-9ccc-4409-bc0b-ef60da3cad7d" providerId="ADAL" clId="{85DF241F-9289-43ED-AFAC-E516436F1A8E}" dt="2024-12-18T07:12:12.626" v="728" actId="478"/>
          <ac:spMkLst>
            <pc:docMk/>
            <pc:sldMk cId="3216041699" sldId="2147477955"/>
            <ac:spMk id="10" creationId="{755061C4-93B5-9C43-C85E-5340BFB5EFF7}"/>
          </ac:spMkLst>
        </pc:spChg>
        <pc:spChg chg="add mod">
          <ac:chgData name="Marjokorpi, Kalle" userId="20486357-9ccc-4409-bc0b-ef60da3cad7d" providerId="ADAL" clId="{85DF241F-9289-43ED-AFAC-E516436F1A8E}" dt="2024-12-18T07:12:04.133" v="725"/>
          <ac:spMkLst>
            <pc:docMk/>
            <pc:sldMk cId="3216041699" sldId="2147477955"/>
            <ac:spMk id="11" creationId="{9E32E1F2-5C1B-C32A-8C8C-169E18441E8F}"/>
          </ac:spMkLst>
        </pc:spChg>
        <pc:spChg chg="add del mod">
          <ac:chgData name="Marjokorpi, Kalle" userId="20486357-9ccc-4409-bc0b-ef60da3cad7d" providerId="ADAL" clId="{85DF241F-9289-43ED-AFAC-E516436F1A8E}" dt="2024-12-18T07:12:08.115" v="727" actId="478"/>
          <ac:spMkLst>
            <pc:docMk/>
            <pc:sldMk cId="3216041699" sldId="2147477955"/>
            <ac:spMk id="14" creationId="{C01237E4-BFCB-4001-476D-CE64C46D8A80}"/>
          </ac:spMkLst>
        </pc:spChg>
        <pc:spChg chg="del mod topLvl">
          <ac:chgData name="Marjokorpi, Kalle" userId="20486357-9ccc-4409-bc0b-ef60da3cad7d" providerId="ADAL" clId="{85DF241F-9289-43ED-AFAC-E516436F1A8E}" dt="2024-12-18T08:20:57.580" v="1269" actId="478"/>
          <ac:spMkLst>
            <pc:docMk/>
            <pc:sldMk cId="3216041699" sldId="2147477955"/>
            <ac:spMk id="28" creationId="{2291A5DC-6F06-AA34-1C50-F5308D7DE63B}"/>
          </ac:spMkLst>
        </pc:spChg>
        <pc:spChg chg="del mod topLvl">
          <ac:chgData name="Marjokorpi, Kalle" userId="20486357-9ccc-4409-bc0b-ef60da3cad7d" providerId="ADAL" clId="{85DF241F-9289-43ED-AFAC-E516436F1A8E}" dt="2024-12-18T07:56:17.151" v="848" actId="478"/>
          <ac:spMkLst>
            <pc:docMk/>
            <pc:sldMk cId="3216041699" sldId="2147477955"/>
            <ac:spMk id="29" creationId="{E99B5C75-A7C2-B5FF-0DEA-D554A167E3EA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31" creationId="{50876DB5-DEBC-46B2-D4E7-A2FB62222A20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33" creationId="{5D581C8F-FEC8-D676-C72B-8BAFBCE81D92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35" creationId="{200864D9-0F0C-CDE1-D9EF-AAFB48544EDC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37" creationId="{A1ED7953-AF2C-0475-3D30-F78F9375E2BF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39" creationId="{A8691506-6ADE-3AFD-8ED9-CB68BEB9C2FC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41" creationId="{56AE4315-9A3A-50D3-69AA-7D949967093D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43" creationId="{5E998F68-486C-D279-90C8-43CA041317ED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46" creationId="{BBDE67A6-ACB4-D2AD-E25B-219DD1093D81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48" creationId="{07846589-A9B1-903C-7051-B098896C142E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50" creationId="{0CC17F97-F6E1-636B-24EA-9FB5D40D5848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52" creationId="{BA3F172D-3463-AB22-1836-107C0ED8F464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53" creationId="{CF21AB37-D771-4D07-4DA9-220C2106ACA3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55" creationId="{3EF40014-A1B8-7743-B4AD-5871A2767009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57" creationId="{6BA1333D-B873-C292-B242-8BBB9AFF2B24}"/>
          </ac:spMkLst>
        </pc:spChg>
        <pc:spChg chg="del mod topLvl">
          <ac:chgData name="Marjokorpi, Kalle" userId="20486357-9ccc-4409-bc0b-ef60da3cad7d" providerId="ADAL" clId="{85DF241F-9289-43ED-AFAC-E516436F1A8E}" dt="2024-12-18T07:56:15.811" v="847" actId="478"/>
          <ac:spMkLst>
            <pc:docMk/>
            <pc:sldMk cId="3216041699" sldId="2147477955"/>
            <ac:spMk id="59" creationId="{810D21CA-CE9A-30EF-6607-74BAA0E41EEE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29" creationId="{626C7EA8-C805-8D71-5E2D-2F93933D05A6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31" creationId="{7D0D8D03-8B70-5A29-F864-9DF8DB696D72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33" creationId="{26723311-5E76-C58C-3230-9A9283B6C3E5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35" creationId="{BBC3E13F-22C0-71C9-B7E9-785512D1CFCE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37" creationId="{F658EB2B-3A85-9F32-B2BC-789C7F7B5676}"/>
          </ac:spMkLst>
        </pc:spChg>
        <pc:spChg chg="add del mod">
          <ac:chgData name="Marjokorpi, Kalle" userId="20486357-9ccc-4409-bc0b-ef60da3cad7d" providerId="ADAL" clId="{85DF241F-9289-43ED-AFAC-E516436F1A8E}" dt="2024-12-18T08:03:33.404" v="1007" actId="478"/>
          <ac:spMkLst>
            <pc:docMk/>
            <pc:sldMk cId="3216041699" sldId="2147477955"/>
            <ac:spMk id="1039" creationId="{A54CEE04-5C2B-C090-C892-0F1F7BFB7DEB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41" creationId="{2CDBB931-1BAA-732D-6707-7E0836010B51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42" creationId="{929C7CA2-0811-EDD4-0933-29640EF25CEE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43" creationId="{37EAB806-9DC9-5D22-474D-CDB4BB492219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46" creationId="{A457D5B1-ACB0-A369-FEA5-6E800A17760A}"/>
          </ac:spMkLst>
        </pc:spChg>
        <pc:spChg chg="add del mod">
          <ac:chgData name="Marjokorpi, Kalle" userId="20486357-9ccc-4409-bc0b-ef60da3cad7d" providerId="ADAL" clId="{85DF241F-9289-43ED-AFAC-E516436F1A8E}" dt="2024-12-18T08:11:53.679" v="1122" actId="478"/>
          <ac:spMkLst>
            <pc:docMk/>
            <pc:sldMk cId="3216041699" sldId="2147477955"/>
            <ac:spMk id="1047" creationId="{0C387C7F-41B5-4D31-10DC-0246F4DBD950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48" creationId="{99C2EB2B-9BB0-A163-2588-35BF2C033BE6}"/>
          </ac:spMkLst>
        </pc:spChg>
        <pc:spChg chg="add del mod">
          <ac:chgData name="Marjokorpi, Kalle" userId="20486357-9ccc-4409-bc0b-ef60da3cad7d" providerId="ADAL" clId="{85DF241F-9289-43ED-AFAC-E516436F1A8E}" dt="2024-12-18T08:11:24.899" v="1110" actId="478"/>
          <ac:spMkLst>
            <pc:docMk/>
            <pc:sldMk cId="3216041699" sldId="2147477955"/>
            <ac:spMk id="1049" creationId="{A3D3AFFF-4371-2BA6-C506-51241850F4D3}"/>
          </ac:spMkLst>
        </pc:spChg>
        <pc:spChg chg="add del mod">
          <ac:chgData name="Marjokorpi, Kalle" userId="20486357-9ccc-4409-bc0b-ef60da3cad7d" providerId="ADAL" clId="{85DF241F-9289-43ED-AFAC-E516436F1A8E}" dt="2024-12-18T08:20:57.580" v="1269" actId="478"/>
          <ac:spMkLst>
            <pc:docMk/>
            <pc:sldMk cId="3216041699" sldId="2147477955"/>
            <ac:spMk id="1050" creationId="{8D6CF219-59F6-1F7C-A0E0-58E5E9465060}"/>
          </ac:spMkLst>
        </pc:spChg>
        <pc:spChg chg="add del">
          <ac:chgData name="Marjokorpi, Kalle" userId="20486357-9ccc-4409-bc0b-ef60da3cad7d" providerId="ADAL" clId="{85DF241F-9289-43ED-AFAC-E516436F1A8E}" dt="2024-12-18T08:05:48.953" v="1030" actId="478"/>
          <ac:spMkLst>
            <pc:docMk/>
            <pc:sldMk cId="3216041699" sldId="2147477955"/>
            <ac:spMk id="1051" creationId="{D4328DA3-8099-51F7-166D-14CC74260E9A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52" creationId="{D310AEA1-2CB4-D1E6-4A94-3C5DB569A177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53" creationId="{A0D8FC2D-5090-766F-67D6-AC20A0E6B276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56" creationId="{C814828B-8EF2-867A-7453-D43608664891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59" creationId="{3F95B369-9FF2-93CC-993F-B4793AE1CD49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61" creationId="{2705ABA1-E234-05AB-D527-51D71EDD651E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62" creationId="{6A904941-5605-E476-795D-925E0EEE1983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63" creationId="{A72E220B-6787-CD68-C3C2-A7ECF9B6C165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64" creationId="{9EE979D4-66FD-BCA8-DDFA-63C5E96FA577}"/>
          </ac:spMkLst>
        </pc:spChg>
        <pc:spChg chg="add del mod">
          <ac:chgData name="Marjokorpi, Kalle" userId="20486357-9ccc-4409-bc0b-ef60da3cad7d" providerId="ADAL" clId="{85DF241F-9289-43ED-AFAC-E516436F1A8E}" dt="2024-12-18T08:13:32.389" v="1141" actId="478"/>
          <ac:spMkLst>
            <pc:docMk/>
            <pc:sldMk cId="3216041699" sldId="2147477955"/>
            <ac:spMk id="1065" creationId="{EB337435-664E-48CE-8D21-78B603A955A4}"/>
          </ac:spMkLst>
        </pc:spChg>
        <pc:spChg chg="add mod">
          <ac:chgData name="Marjokorpi, Kalle" userId="20486357-9ccc-4409-bc0b-ef60da3cad7d" providerId="ADAL" clId="{85DF241F-9289-43ED-AFAC-E516436F1A8E}" dt="2024-12-18T08:21:10.560" v="1272" actId="1076"/>
          <ac:spMkLst>
            <pc:docMk/>
            <pc:sldMk cId="3216041699" sldId="2147477955"/>
            <ac:spMk id="1066" creationId="{D9ADC239-A014-7E80-F731-D2D967BFAE84}"/>
          </ac:spMkLst>
        </pc:spChg>
        <pc:spChg chg="add del mod">
          <ac:chgData name="Marjokorpi, Kalle" userId="20486357-9ccc-4409-bc0b-ef60da3cad7d" providerId="ADAL" clId="{85DF241F-9289-43ED-AFAC-E516436F1A8E}" dt="2024-12-18T08:21:03.229" v="1271" actId="478"/>
          <ac:spMkLst>
            <pc:docMk/>
            <pc:sldMk cId="3216041699" sldId="2147477955"/>
            <ac:spMk id="1069" creationId="{260D6627-6B05-B459-B7CB-F1247C5520FB}"/>
          </ac:spMkLst>
        </pc:spChg>
        <pc:spChg chg="add mod">
          <ac:chgData name="Marjokorpi, Kalle" userId="20486357-9ccc-4409-bc0b-ef60da3cad7d" providerId="ADAL" clId="{85DF241F-9289-43ED-AFAC-E516436F1A8E}" dt="2024-12-18T09:14:01.718" v="1924" actId="14100"/>
          <ac:spMkLst>
            <pc:docMk/>
            <pc:sldMk cId="3216041699" sldId="2147477955"/>
            <ac:spMk id="1070" creationId="{5FAC0595-F91F-4874-3300-9E296703AC06}"/>
          </ac:spMkLst>
        </pc:spChg>
        <pc:spChg chg="add mod">
          <ac:chgData name="Marjokorpi, Kalle" userId="20486357-9ccc-4409-bc0b-ef60da3cad7d" providerId="ADAL" clId="{85DF241F-9289-43ED-AFAC-E516436F1A8E}" dt="2024-12-18T08:59:07.725" v="1612" actId="1076"/>
          <ac:spMkLst>
            <pc:docMk/>
            <pc:sldMk cId="3216041699" sldId="2147477955"/>
            <ac:spMk id="1073" creationId="{2EE0D491-72D1-E53E-0F8D-592E33B84B89}"/>
          </ac:spMkLst>
        </pc:spChg>
        <pc:spChg chg="add mod">
          <ac:chgData name="Marjokorpi, Kalle" userId="20486357-9ccc-4409-bc0b-ef60da3cad7d" providerId="ADAL" clId="{85DF241F-9289-43ED-AFAC-E516436F1A8E}" dt="2024-12-18T08:57:57.428" v="1586" actId="1037"/>
          <ac:spMkLst>
            <pc:docMk/>
            <pc:sldMk cId="3216041699" sldId="2147477955"/>
            <ac:spMk id="1075" creationId="{E16CFC2F-34A4-5933-E2E2-43830090743F}"/>
          </ac:spMkLst>
        </pc:spChg>
        <pc:spChg chg="add mod">
          <ac:chgData name="Marjokorpi, Kalle" userId="20486357-9ccc-4409-bc0b-ef60da3cad7d" providerId="ADAL" clId="{85DF241F-9289-43ED-AFAC-E516436F1A8E}" dt="2024-12-18T09:12:34.874" v="1879" actId="1076"/>
          <ac:spMkLst>
            <pc:docMk/>
            <pc:sldMk cId="3216041699" sldId="2147477955"/>
            <ac:spMk id="1080" creationId="{E8EA7212-DE52-92F7-FCDE-DA9B311243BA}"/>
          </ac:spMkLst>
        </pc:spChg>
        <pc:spChg chg="add del mod">
          <ac:chgData name="Marjokorpi, Kalle" userId="20486357-9ccc-4409-bc0b-ef60da3cad7d" providerId="ADAL" clId="{85DF241F-9289-43ED-AFAC-E516436F1A8E}" dt="2024-12-18T08:56:31.165" v="1540" actId="478"/>
          <ac:spMkLst>
            <pc:docMk/>
            <pc:sldMk cId="3216041699" sldId="2147477955"/>
            <ac:spMk id="1081" creationId="{EAA13A85-CE81-9A38-3CDB-BD0350AF4B1A}"/>
          </ac:spMkLst>
        </pc:spChg>
        <pc:spChg chg="add del mod ord">
          <ac:chgData name="Marjokorpi, Kalle" userId="20486357-9ccc-4409-bc0b-ef60da3cad7d" providerId="ADAL" clId="{85DF241F-9289-43ED-AFAC-E516436F1A8E}" dt="2024-12-18T09:12:27.537" v="1877" actId="478"/>
          <ac:spMkLst>
            <pc:docMk/>
            <pc:sldMk cId="3216041699" sldId="2147477955"/>
            <ac:spMk id="1082" creationId="{039F6BF8-E385-4E9D-CA2C-962E1B269115}"/>
          </ac:spMkLst>
        </pc:spChg>
        <pc:spChg chg="add del mod">
          <ac:chgData name="Marjokorpi, Kalle" userId="20486357-9ccc-4409-bc0b-ef60da3cad7d" providerId="ADAL" clId="{85DF241F-9289-43ED-AFAC-E516436F1A8E}" dt="2024-12-18T09:10:44.929" v="1832" actId="478"/>
          <ac:spMkLst>
            <pc:docMk/>
            <pc:sldMk cId="3216041699" sldId="2147477955"/>
            <ac:spMk id="1086" creationId="{B4890B90-9272-051C-B7B6-2EAD96A816C9}"/>
          </ac:spMkLst>
        </pc:spChg>
        <pc:spChg chg="add del mod">
          <ac:chgData name="Marjokorpi, Kalle" userId="20486357-9ccc-4409-bc0b-ef60da3cad7d" providerId="ADAL" clId="{85DF241F-9289-43ED-AFAC-E516436F1A8E}" dt="2024-12-18T09:10:46.266" v="1833" actId="478"/>
          <ac:spMkLst>
            <pc:docMk/>
            <pc:sldMk cId="3216041699" sldId="2147477955"/>
            <ac:spMk id="1089" creationId="{05755645-22E4-CE16-F8F1-C3688C1DE211}"/>
          </ac:spMkLst>
        </pc:spChg>
        <pc:spChg chg="add del mod">
          <ac:chgData name="Marjokorpi, Kalle" userId="20486357-9ccc-4409-bc0b-ef60da3cad7d" providerId="ADAL" clId="{85DF241F-9289-43ED-AFAC-E516436F1A8E}" dt="2024-12-18T08:54:39.608" v="1473" actId="478"/>
          <ac:spMkLst>
            <pc:docMk/>
            <pc:sldMk cId="3216041699" sldId="2147477955"/>
            <ac:spMk id="1090" creationId="{90F82C89-3CF3-D2C3-BDBF-59C9AA5DB0F6}"/>
          </ac:spMkLst>
        </pc:spChg>
        <pc:spChg chg="add del mod">
          <ac:chgData name="Marjokorpi, Kalle" userId="20486357-9ccc-4409-bc0b-ef60da3cad7d" providerId="ADAL" clId="{85DF241F-9289-43ED-AFAC-E516436F1A8E}" dt="2024-12-18T08:54:39.315" v="1472" actId="478"/>
          <ac:spMkLst>
            <pc:docMk/>
            <pc:sldMk cId="3216041699" sldId="2147477955"/>
            <ac:spMk id="1091" creationId="{683C3AFC-41F3-1BEF-B83F-B52F51A6BF05}"/>
          </ac:spMkLst>
        </pc:spChg>
        <pc:spChg chg="add del mod">
          <ac:chgData name="Marjokorpi, Kalle" userId="20486357-9ccc-4409-bc0b-ef60da3cad7d" providerId="ADAL" clId="{85DF241F-9289-43ED-AFAC-E516436F1A8E}" dt="2024-12-18T09:11:07.078" v="1835" actId="478"/>
          <ac:spMkLst>
            <pc:docMk/>
            <pc:sldMk cId="3216041699" sldId="2147477955"/>
            <ac:spMk id="1118" creationId="{C2413346-91E1-54BA-E252-B4763D9B16EC}"/>
          </ac:spMkLst>
        </pc:spChg>
        <pc:spChg chg="add mod">
          <ac:chgData name="Marjokorpi, Kalle" userId="20486357-9ccc-4409-bc0b-ef60da3cad7d" providerId="ADAL" clId="{85DF241F-9289-43ED-AFAC-E516436F1A8E}" dt="2024-12-18T09:10:34.774" v="1829" actId="1038"/>
          <ac:spMkLst>
            <pc:docMk/>
            <pc:sldMk cId="3216041699" sldId="2147477955"/>
            <ac:spMk id="1127" creationId="{34F74D4D-1711-5202-4380-E317864BCF86}"/>
          </ac:spMkLst>
        </pc:spChg>
        <pc:spChg chg="add">
          <ac:chgData name="Marjokorpi, Kalle" userId="20486357-9ccc-4409-bc0b-ef60da3cad7d" providerId="ADAL" clId="{85DF241F-9289-43ED-AFAC-E516436F1A8E}" dt="2024-12-18T09:03:31.350" v="1696"/>
          <ac:spMkLst>
            <pc:docMk/>
            <pc:sldMk cId="3216041699" sldId="2147477955"/>
            <ac:spMk id="1128" creationId="{37D17253-58B5-D481-F71E-77918F7025AA}"/>
          </ac:spMkLst>
        </pc:spChg>
        <pc:spChg chg="add">
          <ac:chgData name="Marjokorpi, Kalle" userId="20486357-9ccc-4409-bc0b-ef60da3cad7d" providerId="ADAL" clId="{85DF241F-9289-43ED-AFAC-E516436F1A8E}" dt="2024-12-18T09:03:40.070" v="1697"/>
          <ac:spMkLst>
            <pc:docMk/>
            <pc:sldMk cId="3216041699" sldId="2147477955"/>
            <ac:spMk id="1129" creationId="{08CF63C9-7723-EB31-B460-3BABF68A27ED}"/>
          </ac:spMkLst>
        </pc:spChg>
        <pc:spChg chg="add del mod">
          <ac:chgData name="Marjokorpi, Kalle" userId="20486357-9ccc-4409-bc0b-ef60da3cad7d" providerId="ADAL" clId="{85DF241F-9289-43ED-AFAC-E516436F1A8E}" dt="2024-12-18T09:08:23.049" v="1739" actId="478"/>
          <ac:spMkLst>
            <pc:docMk/>
            <pc:sldMk cId="3216041699" sldId="2147477955"/>
            <ac:spMk id="1137" creationId="{194F9ED4-D181-AE70-E573-F2BEB68F2852}"/>
          </ac:spMkLst>
        </pc:spChg>
        <pc:spChg chg="add del mod">
          <ac:chgData name="Marjokorpi, Kalle" userId="20486357-9ccc-4409-bc0b-ef60da3cad7d" providerId="ADAL" clId="{85DF241F-9289-43ED-AFAC-E516436F1A8E}" dt="2024-12-18T09:08:55.849" v="1759" actId="478"/>
          <ac:spMkLst>
            <pc:docMk/>
            <pc:sldMk cId="3216041699" sldId="2147477955"/>
            <ac:spMk id="1145" creationId="{D45DE52A-ECE3-0971-8AE6-344F03C3BEF7}"/>
          </ac:spMkLst>
        </pc:spChg>
        <pc:spChg chg="add mod">
          <ac:chgData name="Marjokorpi, Kalle" userId="20486357-9ccc-4409-bc0b-ef60da3cad7d" providerId="ADAL" clId="{85DF241F-9289-43ED-AFAC-E516436F1A8E}" dt="2024-12-18T09:12:13.751" v="1875" actId="1036"/>
          <ac:spMkLst>
            <pc:docMk/>
            <pc:sldMk cId="3216041699" sldId="2147477955"/>
            <ac:spMk id="1147" creationId="{E80E8A65-054A-4756-B56A-1D1FF3C322AB}"/>
          </ac:spMkLst>
        </pc:spChg>
        <pc:spChg chg="add mod">
          <ac:chgData name="Marjokorpi, Kalle" userId="20486357-9ccc-4409-bc0b-ef60da3cad7d" providerId="ADAL" clId="{85DF241F-9289-43ED-AFAC-E516436F1A8E}" dt="2024-12-18T09:10:34.774" v="1829" actId="1038"/>
          <ac:spMkLst>
            <pc:docMk/>
            <pc:sldMk cId="3216041699" sldId="2147477955"/>
            <ac:spMk id="1152" creationId="{13B8B5C7-D2DD-1E7A-FE7E-F29AD626DF4F}"/>
          </ac:spMkLst>
        </pc:spChg>
        <pc:spChg chg="add mod">
          <ac:chgData name="Marjokorpi, Kalle" userId="20486357-9ccc-4409-bc0b-ef60da3cad7d" providerId="ADAL" clId="{85DF241F-9289-43ED-AFAC-E516436F1A8E}" dt="2024-12-18T09:13:58.274" v="1923" actId="1038"/>
          <ac:spMkLst>
            <pc:docMk/>
            <pc:sldMk cId="3216041699" sldId="2147477955"/>
            <ac:spMk id="1176" creationId="{8EF960B7-A611-8F56-C90A-E3DC599187EE}"/>
          </ac:spMkLst>
        </pc:spChg>
        <pc:spChg chg="add mod">
          <ac:chgData name="Marjokorpi, Kalle" userId="20486357-9ccc-4409-bc0b-ef60da3cad7d" providerId="ADAL" clId="{85DF241F-9289-43ED-AFAC-E516436F1A8E}" dt="2024-12-18T09:13:58.274" v="1923" actId="1038"/>
          <ac:spMkLst>
            <pc:docMk/>
            <pc:sldMk cId="3216041699" sldId="2147477955"/>
            <ac:spMk id="1185" creationId="{7A78F745-52AB-4F90-241E-72F3E04B79EB}"/>
          </ac:spMkLst>
        </pc:spChg>
        <pc:spChg chg="add mod">
          <ac:chgData name="Marjokorpi, Kalle" userId="20486357-9ccc-4409-bc0b-ef60da3cad7d" providerId="ADAL" clId="{85DF241F-9289-43ED-AFAC-E516436F1A8E}" dt="2024-12-18T09:15:04.294" v="1972" actId="20577"/>
          <ac:spMkLst>
            <pc:docMk/>
            <pc:sldMk cId="3216041699" sldId="2147477955"/>
            <ac:spMk id="1186" creationId="{300FDA99-E1AD-7D94-277E-00C3D9BD50F5}"/>
          </ac:spMkLst>
        </pc:spChg>
        <pc:spChg chg="add mod">
          <ac:chgData name="Marjokorpi, Kalle" userId="20486357-9ccc-4409-bc0b-ef60da3cad7d" providerId="ADAL" clId="{85DF241F-9289-43ED-AFAC-E516436F1A8E}" dt="2024-12-18T09:14:18.826" v="1934" actId="1035"/>
          <ac:spMkLst>
            <pc:docMk/>
            <pc:sldMk cId="3216041699" sldId="2147477955"/>
            <ac:spMk id="1187" creationId="{391A85AC-395B-D63C-72D5-13BDC0109B61}"/>
          </ac:spMkLst>
        </pc:spChg>
        <pc:spChg chg="add mod">
          <ac:chgData name="Marjokorpi, Kalle" userId="20486357-9ccc-4409-bc0b-ef60da3cad7d" providerId="ADAL" clId="{85DF241F-9289-43ED-AFAC-E516436F1A8E}" dt="2024-12-18T09:17:17.308" v="2031" actId="1076"/>
          <ac:spMkLst>
            <pc:docMk/>
            <pc:sldMk cId="3216041699" sldId="2147477955"/>
            <ac:spMk id="1190" creationId="{F8FFC7D7-D720-BF4C-BC38-D5395DB52901}"/>
          </ac:spMkLst>
        </pc:spChg>
        <pc:grpChg chg="add del mod">
          <ac:chgData name="Marjokorpi, Kalle" userId="20486357-9ccc-4409-bc0b-ef60da3cad7d" providerId="ADAL" clId="{85DF241F-9289-43ED-AFAC-E516436F1A8E}" dt="2024-12-18T07:56:12.738" v="846" actId="165"/>
          <ac:grpSpMkLst>
            <pc:docMk/>
            <pc:sldMk cId="3216041699" sldId="2147477955"/>
            <ac:grpSpMk id="27" creationId="{AB009800-4368-48AB-5F9E-099147D1900E}"/>
          </ac:grpSpMkLst>
        </pc:grpChg>
        <pc:grpChg chg="del mod topLvl">
          <ac:chgData name="Marjokorpi, Kalle" userId="20486357-9ccc-4409-bc0b-ef60da3cad7d" providerId="ADAL" clId="{85DF241F-9289-43ED-AFAC-E516436F1A8E}" dt="2024-12-18T07:56:15.811" v="847" actId="478"/>
          <ac:grpSpMkLst>
            <pc:docMk/>
            <pc:sldMk cId="3216041699" sldId="2147477955"/>
            <ac:grpSpMk id="44" creationId="{4D87093D-5145-EB49-6E14-692E54FCDFAD}"/>
          </ac:grpSpMkLst>
        </pc:grpChg>
        <pc:picChg chg="add mod">
          <ac:chgData name="Marjokorpi, Kalle" userId="20486357-9ccc-4409-bc0b-ef60da3cad7d" providerId="ADAL" clId="{85DF241F-9289-43ED-AFAC-E516436F1A8E}" dt="2024-12-18T07:12:04.133" v="725"/>
          <ac:picMkLst>
            <pc:docMk/>
            <pc:sldMk cId="3216041699" sldId="2147477955"/>
            <ac:picMk id="12" creationId="{8762FADE-E1C0-687D-E716-100B78D1F643}"/>
          </ac:picMkLst>
        </pc:picChg>
        <pc:picChg chg="add mod">
          <ac:chgData name="Marjokorpi, Kalle" userId="20486357-9ccc-4409-bc0b-ef60da3cad7d" providerId="ADAL" clId="{85DF241F-9289-43ED-AFAC-E516436F1A8E}" dt="2024-12-18T07:12:04.133" v="725"/>
          <ac:picMkLst>
            <pc:docMk/>
            <pc:sldMk cId="3216041699" sldId="2147477955"/>
            <ac:picMk id="13" creationId="{556BE865-7AB4-DA93-F2C4-1F2AAD2FEFB6}"/>
          </ac:picMkLst>
        </pc:picChg>
        <pc:picChg chg="add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15" creationId="{E372AC3F-3C0D-CB0C-C712-A9FAA6370793}"/>
          </ac:picMkLst>
        </pc:picChg>
        <pc:picChg chg="add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16" creationId="{35796475-3010-0806-F3C8-EDD9DE828EA3}"/>
          </ac:picMkLst>
        </pc:picChg>
        <pc:picChg chg="add del mod">
          <ac:chgData name="Marjokorpi, Kalle" userId="20486357-9ccc-4409-bc0b-ef60da3cad7d" providerId="ADAL" clId="{85DF241F-9289-43ED-AFAC-E516436F1A8E}" dt="2024-12-18T07:49:38.695" v="776" actId="478"/>
          <ac:picMkLst>
            <pc:docMk/>
            <pc:sldMk cId="3216041699" sldId="2147477955"/>
            <ac:picMk id="17" creationId="{56525F0A-0D46-51A4-DD5D-ABA035D4DA7C}"/>
          </ac:picMkLst>
        </pc:picChg>
        <pc:picChg chg="add del mod">
          <ac:chgData name="Marjokorpi, Kalle" userId="20486357-9ccc-4409-bc0b-ef60da3cad7d" providerId="ADAL" clId="{85DF241F-9289-43ED-AFAC-E516436F1A8E}" dt="2024-12-18T07:49:49.007" v="785" actId="478"/>
          <ac:picMkLst>
            <pc:docMk/>
            <pc:sldMk cId="3216041699" sldId="2147477955"/>
            <ac:picMk id="18" creationId="{BCF3CF0F-C8A9-F484-D41D-6382FDBFEDCD}"/>
          </ac:picMkLst>
        </pc:picChg>
        <pc:picChg chg="add del mod">
          <ac:chgData name="Marjokorpi, Kalle" userId="20486357-9ccc-4409-bc0b-ef60da3cad7d" providerId="ADAL" clId="{85DF241F-9289-43ED-AFAC-E516436F1A8E}" dt="2024-12-18T08:03:30.485" v="1006" actId="478"/>
          <ac:picMkLst>
            <pc:docMk/>
            <pc:sldMk cId="3216041699" sldId="2147477955"/>
            <ac:picMk id="19" creationId="{1F42FA38-5299-9354-150C-71BA6940CE9A}"/>
          </ac:picMkLst>
        </pc:picChg>
        <pc:picChg chg="add del mod">
          <ac:chgData name="Marjokorpi, Kalle" userId="20486357-9ccc-4409-bc0b-ef60da3cad7d" providerId="ADAL" clId="{85DF241F-9289-43ED-AFAC-E516436F1A8E}" dt="2024-12-18T07:50:25.297" v="792" actId="478"/>
          <ac:picMkLst>
            <pc:docMk/>
            <pc:sldMk cId="3216041699" sldId="2147477955"/>
            <ac:picMk id="20" creationId="{273AFF16-5BE2-EFD3-3FB6-0954C7D45DF8}"/>
          </ac:picMkLst>
        </pc:picChg>
        <pc:picChg chg="add del mod">
          <ac:chgData name="Marjokorpi, Kalle" userId="20486357-9ccc-4409-bc0b-ef60da3cad7d" providerId="ADAL" clId="{85DF241F-9289-43ED-AFAC-E516436F1A8E}" dt="2024-12-18T07:49:12.394" v="771" actId="478"/>
          <ac:picMkLst>
            <pc:docMk/>
            <pc:sldMk cId="3216041699" sldId="2147477955"/>
            <ac:picMk id="21" creationId="{3322D4E6-BD40-B4B3-8F96-4EDFC173BB98}"/>
          </ac:picMkLst>
        </pc:picChg>
        <pc:picChg chg="add del mod">
          <ac:chgData name="Marjokorpi, Kalle" userId="20486357-9ccc-4409-bc0b-ef60da3cad7d" providerId="ADAL" clId="{85DF241F-9289-43ED-AFAC-E516436F1A8E}" dt="2024-12-18T07:49:17.731" v="773" actId="478"/>
          <ac:picMkLst>
            <pc:docMk/>
            <pc:sldMk cId="3216041699" sldId="2147477955"/>
            <ac:picMk id="23" creationId="{13051369-EEDD-DCB3-D64B-0B8142A047FF}"/>
          </ac:picMkLst>
        </pc:picChg>
        <pc:picChg chg="add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24" creationId="{1848187F-0F0A-E9DA-EFF3-1EA6639A96B7}"/>
          </ac:picMkLst>
        </pc:picChg>
        <pc:picChg chg="add del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25" creationId="{A81BEF7A-4449-519C-3FE6-98960ABE7CF3}"/>
          </ac:picMkLst>
        </pc:picChg>
        <pc:picChg chg="add del mod">
          <ac:chgData name="Marjokorpi, Kalle" userId="20486357-9ccc-4409-bc0b-ef60da3cad7d" providerId="ADAL" clId="{85DF241F-9289-43ED-AFAC-E516436F1A8E}" dt="2024-12-18T07:50:43.810" v="798" actId="478"/>
          <ac:picMkLst>
            <pc:docMk/>
            <pc:sldMk cId="3216041699" sldId="2147477955"/>
            <ac:picMk id="26" creationId="{A0325BD7-4A33-6959-09A8-216E8C55AEC3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30" creationId="{59ADA726-38DC-EE80-970D-66E15E478C0E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32" creationId="{31774F0F-C334-3FD8-0F3D-BD2D8666FD8E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34" creationId="{FC1FC4C1-D14B-3D74-F96A-AF4C8C175326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36" creationId="{6BE684F7-5319-94F7-3597-B31048FB49F5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38" creationId="{FA80889E-73C6-8778-30EB-F4065E783773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40" creationId="{F69446F0-813D-DC52-FAB4-AF195D5DE19A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42" creationId="{1C1E5AE8-8628-0A69-070C-27125531B3EE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45" creationId="{1C49FF9A-9B09-B4D4-B325-BC6038DB1E1C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47" creationId="{703E8107-D2FA-2A7D-3C91-73ED2EF5E5DF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49" creationId="{981AF614-C592-39DE-F201-F1CEBA238AE5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51" creationId="{31F3C258-99C5-CDCA-BFA6-A881BBF61830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54" creationId="{B7CD1AE9-7252-9025-67B6-389CB2FB542F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56" creationId="{9430B97A-E13B-6C34-A874-A86C9E52D2C1}"/>
          </ac:picMkLst>
        </pc:picChg>
        <pc:picChg chg="del mod topLvl">
          <ac:chgData name="Marjokorpi, Kalle" userId="20486357-9ccc-4409-bc0b-ef60da3cad7d" providerId="ADAL" clId="{85DF241F-9289-43ED-AFAC-E516436F1A8E}" dt="2024-12-18T07:56:15.811" v="847" actId="478"/>
          <ac:picMkLst>
            <pc:docMk/>
            <pc:sldMk cId="3216041699" sldId="2147477955"/>
            <ac:picMk id="58" creationId="{F959639F-57F2-B5A4-66AE-B0FE578C2013}"/>
          </ac:picMkLst>
        </pc:picChg>
        <pc:picChg chg="mod">
          <ac:chgData name="Marjokorpi, Kalle" userId="20486357-9ccc-4409-bc0b-ef60da3cad7d" providerId="ADAL" clId="{85DF241F-9289-43ED-AFAC-E516436F1A8E}" dt="2024-12-18T07:56:12.738" v="846" actId="165"/>
          <ac:picMkLst>
            <pc:docMk/>
            <pc:sldMk cId="3216041699" sldId="2147477955"/>
            <ac:picMk id="60" creationId="{961F2357-C5C7-2928-246E-E55EB276892B}"/>
          </ac:picMkLst>
        </pc:picChg>
        <pc:picChg chg="mod">
          <ac:chgData name="Marjokorpi, Kalle" userId="20486357-9ccc-4409-bc0b-ef60da3cad7d" providerId="ADAL" clId="{85DF241F-9289-43ED-AFAC-E516436F1A8E}" dt="2024-12-18T07:56:12.738" v="846" actId="165"/>
          <ac:picMkLst>
            <pc:docMk/>
            <pc:sldMk cId="3216041699" sldId="2147477955"/>
            <ac:picMk id="61" creationId="{60141000-55B3-E34E-1692-BB5BB99D7FFC}"/>
          </ac:picMkLst>
        </pc:picChg>
        <pc:picChg chg="mod">
          <ac:chgData name="Marjokorpi, Kalle" userId="20486357-9ccc-4409-bc0b-ef60da3cad7d" providerId="ADAL" clId="{85DF241F-9289-43ED-AFAC-E516436F1A8E}" dt="2024-12-18T07:56:12.738" v="846" actId="165"/>
          <ac:picMkLst>
            <pc:docMk/>
            <pc:sldMk cId="3216041699" sldId="2147477955"/>
            <ac:picMk id="62" creationId="{80E2D619-AE1F-2A03-C680-D683DE9FCE5C}"/>
          </ac:picMkLst>
        </pc:picChg>
        <pc:picChg chg="mod">
          <ac:chgData name="Marjokorpi, Kalle" userId="20486357-9ccc-4409-bc0b-ef60da3cad7d" providerId="ADAL" clId="{85DF241F-9289-43ED-AFAC-E516436F1A8E}" dt="2024-12-18T07:56:12.738" v="846" actId="165"/>
          <ac:picMkLst>
            <pc:docMk/>
            <pc:sldMk cId="3216041699" sldId="2147477955"/>
            <ac:picMk id="63" creationId="{718F656D-888F-2FB7-19D6-8DA3B1630707}"/>
          </ac:picMkLst>
        </pc:picChg>
        <pc:picChg chg="mod">
          <ac:chgData name="Marjokorpi, Kalle" userId="20486357-9ccc-4409-bc0b-ef60da3cad7d" providerId="ADAL" clId="{85DF241F-9289-43ED-AFAC-E516436F1A8E}" dt="2024-12-18T07:56:12.738" v="846" actId="165"/>
          <ac:picMkLst>
            <pc:docMk/>
            <pc:sldMk cId="3216041699" sldId="2147477955"/>
            <ac:picMk id="1024" creationId="{EA368887-2EC9-E8B1-4258-D8347E317F23}"/>
          </ac:picMkLst>
        </pc:picChg>
        <pc:picChg chg="mod">
          <ac:chgData name="Marjokorpi, Kalle" userId="20486357-9ccc-4409-bc0b-ef60da3cad7d" providerId="ADAL" clId="{85DF241F-9289-43ED-AFAC-E516436F1A8E}" dt="2024-12-18T07:56:12.738" v="846" actId="165"/>
          <ac:picMkLst>
            <pc:docMk/>
            <pc:sldMk cId="3216041699" sldId="2147477955"/>
            <ac:picMk id="1025" creationId="{7F752A84-EBBA-52B9-F096-37E27693687D}"/>
          </ac:picMkLst>
        </pc:picChg>
        <pc:picChg chg="add del mod">
          <ac:chgData name="Marjokorpi, Kalle" userId="20486357-9ccc-4409-bc0b-ef60da3cad7d" providerId="ADAL" clId="{85DF241F-9289-43ED-AFAC-E516436F1A8E}" dt="2024-12-18T07:43:16.738" v="732" actId="478"/>
          <ac:picMkLst>
            <pc:docMk/>
            <pc:sldMk cId="3216041699" sldId="2147477955"/>
            <ac:picMk id="1026" creationId="{DCAA8321-34AD-D104-BDF9-3AFA3EECB71B}"/>
          </ac:picMkLst>
        </pc:picChg>
        <pc:picChg chg="mod">
          <ac:chgData name="Marjokorpi, Kalle" userId="20486357-9ccc-4409-bc0b-ef60da3cad7d" providerId="ADAL" clId="{85DF241F-9289-43ED-AFAC-E516436F1A8E}" dt="2024-12-18T07:56:12.738" v="846" actId="165"/>
          <ac:picMkLst>
            <pc:docMk/>
            <pc:sldMk cId="3216041699" sldId="2147477955"/>
            <ac:picMk id="1027" creationId="{20ECF378-282D-0DE2-8838-261061A632FD}"/>
          </ac:picMkLst>
        </pc:picChg>
        <pc:picChg chg="add del mod">
          <ac:chgData name="Marjokorpi, Kalle" userId="20486357-9ccc-4409-bc0b-ef60da3cad7d" providerId="ADAL" clId="{85DF241F-9289-43ED-AFAC-E516436F1A8E}" dt="2024-12-18T07:49:38.993" v="777" actId="478"/>
          <ac:picMkLst>
            <pc:docMk/>
            <pc:sldMk cId="3216041699" sldId="2147477955"/>
            <ac:picMk id="1028" creationId="{C076B4CE-6723-45B2-1314-294ADF69FE79}"/>
          </ac:picMkLst>
        </pc:picChg>
        <pc:picChg chg="add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1030" creationId="{198C8D2C-E966-24A6-CE38-A494374E65D7}"/>
          </ac:picMkLst>
        </pc:picChg>
        <pc:picChg chg="add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1032" creationId="{7CD10CE4-09BE-6547-8736-295229BC5F1E}"/>
          </ac:picMkLst>
        </pc:picChg>
        <pc:picChg chg="add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1034" creationId="{61FB8BB8-916E-D65D-05EA-01AD41B4493C}"/>
          </ac:picMkLst>
        </pc:picChg>
        <pc:picChg chg="add">
          <ac:chgData name="Marjokorpi, Kalle" userId="20486357-9ccc-4409-bc0b-ef60da3cad7d" providerId="ADAL" clId="{85DF241F-9289-43ED-AFAC-E516436F1A8E}" dt="2024-12-18T07:50:07.318" v="787"/>
          <ac:picMkLst>
            <pc:docMk/>
            <pc:sldMk cId="3216041699" sldId="2147477955"/>
            <ac:picMk id="1036" creationId="{ADEB757C-D34A-FC39-020F-D94D3B949FB7}"/>
          </ac:picMkLst>
        </pc:picChg>
        <pc:picChg chg="add del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1038" creationId="{10ED046D-FDED-1FFD-EEAB-427D08A2131D}"/>
          </ac:picMkLst>
        </pc:picChg>
        <pc:picChg chg="add del mod">
          <ac:chgData name="Marjokorpi, Kalle" userId="20486357-9ccc-4409-bc0b-ef60da3cad7d" providerId="ADAL" clId="{85DF241F-9289-43ED-AFAC-E516436F1A8E}" dt="2024-12-18T08:03:30.485" v="1006" actId="478"/>
          <ac:picMkLst>
            <pc:docMk/>
            <pc:sldMk cId="3216041699" sldId="2147477955"/>
            <ac:picMk id="1040" creationId="{352BE96B-0EDB-1D58-026E-7337F6AECDCB}"/>
          </ac:picMkLst>
        </pc:picChg>
        <pc:picChg chg="add del mod">
          <ac:chgData name="Marjokorpi, Kalle" userId="20486357-9ccc-4409-bc0b-ef60da3cad7d" providerId="ADAL" clId="{85DF241F-9289-43ED-AFAC-E516436F1A8E}" dt="2024-12-18T08:02:01.126" v="985" actId="478"/>
          <ac:picMkLst>
            <pc:docMk/>
            <pc:sldMk cId="3216041699" sldId="2147477955"/>
            <ac:picMk id="1044" creationId="{3A238567-FB27-8BAA-AC76-98728313B62B}"/>
          </ac:picMkLst>
        </pc:picChg>
        <pc:picChg chg="add del mod">
          <ac:chgData name="Marjokorpi, Kalle" userId="20486357-9ccc-4409-bc0b-ef60da3cad7d" providerId="ADAL" clId="{85DF241F-9289-43ED-AFAC-E516436F1A8E}" dt="2024-12-18T08:02:01.126" v="985" actId="478"/>
          <ac:picMkLst>
            <pc:docMk/>
            <pc:sldMk cId="3216041699" sldId="2147477955"/>
            <ac:picMk id="1045" creationId="{E73A7365-FA2F-6BC6-7449-DC72105C4FEF}"/>
          </ac:picMkLst>
        </pc:picChg>
        <pc:picChg chg="add">
          <ac:chgData name="Marjokorpi, Kalle" userId="20486357-9ccc-4409-bc0b-ef60da3cad7d" providerId="ADAL" clId="{85DF241F-9289-43ED-AFAC-E516436F1A8E}" dt="2024-12-18T08:06:44.580" v="1056"/>
          <ac:picMkLst>
            <pc:docMk/>
            <pc:sldMk cId="3216041699" sldId="2147477955"/>
            <ac:picMk id="1054" creationId="{58815722-2C98-CE49-86C2-84845F3B4FCE}"/>
          </ac:picMkLst>
        </pc:picChg>
        <pc:picChg chg="add del mod">
          <ac:chgData name="Marjokorpi, Kalle" userId="20486357-9ccc-4409-bc0b-ef60da3cad7d" providerId="ADAL" clId="{85DF241F-9289-43ED-AFAC-E516436F1A8E}" dt="2024-12-18T08:15:41.592" v="1211" actId="478"/>
          <ac:picMkLst>
            <pc:docMk/>
            <pc:sldMk cId="3216041699" sldId="2147477955"/>
            <ac:picMk id="1055" creationId="{58871AFF-E255-E7C1-C2AD-F47900ED5C06}"/>
          </ac:picMkLst>
        </pc:picChg>
        <pc:picChg chg="add del mod">
          <ac:chgData name="Marjokorpi, Kalle" userId="20486357-9ccc-4409-bc0b-ef60da3cad7d" providerId="ADAL" clId="{85DF241F-9289-43ED-AFAC-E516436F1A8E}" dt="2024-12-18T08:10:34.005" v="1095" actId="478"/>
          <ac:picMkLst>
            <pc:docMk/>
            <pc:sldMk cId="3216041699" sldId="2147477955"/>
            <ac:picMk id="1057" creationId="{49B302ED-8679-7D43-CE3F-7E55D8367C11}"/>
          </ac:picMkLst>
        </pc:picChg>
        <pc:picChg chg="add del mod">
          <ac:chgData name="Marjokorpi, Kalle" userId="20486357-9ccc-4409-bc0b-ef60da3cad7d" providerId="ADAL" clId="{85DF241F-9289-43ED-AFAC-E516436F1A8E}" dt="2024-12-18T08:10:34.005" v="1095" actId="478"/>
          <ac:picMkLst>
            <pc:docMk/>
            <pc:sldMk cId="3216041699" sldId="2147477955"/>
            <ac:picMk id="1058" creationId="{672776F6-7A5A-5677-47D6-D70805C53587}"/>
          </ac:picMkLst>
        </pc:picChg>
        <pc:picChg chg="add mod">
          <ac:chgData name="Marjokorpi, Kalle" userId="20486357-9ccc-4409-bc0b-ef60da3cad7d" providerId="ADAL" clId="{85DF241F-9289-43ED-AFAC-E516436F1A8E}" dt="2024-12-18T08:10:45.895" v="1101" actId="1076"/>
          <ac:picMkLst>
            <pc:docMk/>
            <pc:sldMk cId="3216041699" sldId="2147477955"/>
            <ac:picMk id="1060" creationId="{08670986-D4EA-040A-F3D6-223EAA350726}"/>
          </ac:picMkLst>
        </pc:picChg>
        <pc:picChg chg="add mod">
          <ac:chgData name="Marjokorpi, Kalle" userId="20486357-9ccc-4409-bc0b-ef60da3cad7d" providerId="ADAL" clId="{85DF241F-9289-43ED-AFAC-E516436F1A8E}" dt="2024-12-18T08:21:10.560" v="1272" actId="1076"/>
          <ac:picMkLst>
            <pc:docMk/>
            <pc:sldMk cId="3216041699" sldId="2147477955"/>
            <ac:picMk id="1067" creationId="{8AF75513-B2F8-4434-BFDA-66211B0B3E9B}"/>
          </ac:picMkLst>
        </pc:picChg>
        <pc:picChg chg="add del mod">
          <ac:chgData name="Marjokorpi, Kalle" userId="20486357-9ccc-4409-bc0b-ef60da3cad7d" providerId="ADAL" clId="{85DF241F-9289-43ED-AFAC-E516436F1A8E}" dt="2024-12-18T08:24:06.155" v="1285" actId="478"/>
          <ac:picMkLst>
            <pc:docMk/>
            <pc:sldMk cId="3216041699" sldId="2147477955"/>
            <ac:picMk id="1071" creationId="{D3B9CA03-1D2B-1CA8-6148-BE8FAE9EC258}"/>
          </ac:picMkLst>
        </pc:picChg>
        <pc:picChg chg="add mod">
          <ac:chgData name="Marjokorpi, Kalle" userId="20486357-9ccc-4409-bc0b-ef60da3cad7d" providerId="ADAL" clId="{85DF241F-9289-43ED-AFAC-E516436F1A8E}" dt="2024-12-18T08:57:57.428" v="1586" actId="1037"/>
          <ac:picMkLst>
            <pc:docMk/>
            <pc:sldMk cId="3216041699" sldId="2147477955"/>
            <ac:picMk id="1072" creationId="{65F96278-416D-1DA9-47D3-76BDEDC41F0C}"/>
          </ac:picMkLst>
        </pc:picChg>
        <pc:picChg chg="add mod">
          <ac:chgData name="Marjokorpi, Kalle" userId="20486357-9ccc-4409-bc0b-ef60da3cad7d" providerId="ADAL" clId="{85DF241F-9289-43ED-AFAC-E516436F1A8E}" dt="2024-12-18T08:59:07.725" v="1612" actId="1076"/>
          <ac:picMkLst>
            <pc:docMk/>
            <pc:sldMk cId="3216041699" sldId="2147477955"/>
            <ac:picMk id="1074" creationId="{2BFF3A70-A91B-B3C6-C5F3-AD2892E61C0B}"/>
          </ac:picMkLst>
        </pc:picChg>
        <pc:picChg chg="add mod">
          <ac:chgData name="Marjokorpi, Kalle" userId="20486357-9ccc-4409-bc0b-ef60da3cad7d" providerId="ADAL" clId="{85DF241F-9289-43ED-AFAC-E516436F1A8E}" dt="2024-12-18T09:12:03.554" v="1860" actId="1038"/>
          <ac:picMkLst>
            <pc:docMk/>
            <pc:sldMk cId="3216041699" sldId="2147477955"/>
            <ac:picMk id="1076" creationId="{DB81AEC6-C1E1-AC68-9804-C30666A3F8CF}"/>
          </ac:picMkLst>
        </pc:picChg>
        <pc:picChg chg="add del mod">
          <ac:chgData name="Marjokorpi, Kalle" userId="20486357-9ccc-4409-bc0b-ef60da3cad7d" providerId="ADAL" clId="{85DF241F-9289-43ED-AFAC-E516436F1A8E}" dt="2024-12-18T09:08:23.424" v="1740" actId="478"/>
          <ac:picMkLst>
            <pc:docMk/>
            <pc:sldMk cId="3216041699" sldId="2147477955"/>
            <ac:picMk id="1077" creationId="{5DD0A19D-E79F-AE4A-AED2-BA1E1BD666AB}"/>
          </ac:picMkLst>
        </pc:picChg>
        <pc:picChg chg="add del mod">
          <ac:chgData name="Marjokorpi, Kalle" userId="20486357-9ccc-4409-bc0b-ef60da3cad7d" providerId="ADAL" clId="{85DF241F-9289-43ED-AFAC-E516436F1A8E}" dt="2024-12-18T09:08:19.160" v="1735" actId="478"/>
          <ac:picMkLst>
            <pc:docMk/>
            <pc:sldMk cId="3216041699" sldId="2147477955"/>
            <ac:picMk id="1078" creationId="{E7589951-F740-90B8-58DE-56CB8DE196FD}"/>
          </ac:picMkLst>
        </pc:picChg>
        <pc:picChg chg="add del mod">
          <ac:chgData name="Marjokorpi, Kalle" userId="20486357-9ccc-4409-bc0b-ef60da3cad7d" providerId="ADAL" clId="{85DF241F-9289-43ED-AFAC-E516436F1A8E}" dt="2024-12-18T09:08:18.825" v="1734" actId="478"/>
          <ac:picMkLst>
            <pc:docMk/>
            <pc:sldMk cId="3216041699" sldId="2147477955"/>
            <ac:picMk id="1079" creationId="{91333197-9480-036B-7E25-FB837C31C943}"/>
          </ac:picMkLst>
        </pc:picChg>
        <pc:picChg chg="add mod">
          <ac:chgData name="Marjokorpi, Kalle" userId="20486357-9ccc-4409-bc0b-ef60da3cad7d" providerId="ADAL" clId="{85DF241F-9289-43ED-AFAC-E516436F1A8E}" dt="2024-12-18T09:14:24.899" v="1937" actId="1076"/>
          <ac:picMkLst>
            <pc:docMk/>
            <pc:sldMk cId="3216041699" sldId="2147477955"/>
            <ac:picMk id="1083" creationId="{8B14DB4C-C341-BFB3-D37E-CF52813A456D}"/>
          </ac:picMkLst>
        </pc:picChg>
        <pc:picChg chg="add mod">
          <ac:chgData name="Marjokorpi, Kalle" userId="20486357-9ccc-4409-bc0b-ef60da3cad7d" providerId="ADAL" clId="{85DF241F-9289-43ED-AFAC-E516436F1A8E}" dt="2024-12-18T09:14:13.151" v="1929" actId="166"/>
          <ac:picMkLst>
            <pc:docMk/>
            <pc:sldMk cId="3216041699" sldId="2147477955"/>
            <ac:picMk id="1084" creationId="{F9189F43-7210-3EAB-579E-65EE34555E36}"/>
          </ac:picMkLst>
        </pc:picChg>
        <pc:picChg chg="add del mod">
          <ac:chgData name="Marjokorpi, Kalle" userId="20486357-9ccc-4409-bc0b-ef60da3cad7d" providerId="ADAL" clId="{85DF241F-9289-43ED-AFAC-E516436F1A8E}" dt="2024-12-18T08:26:03.157" v="1330" actId="478"/>
          <ac:picMkLst>
            <pc:docMk/>
            <pc:sldMk cId="3216041699" sldId="2147477955"/>
            <ac:picMk id="1085" creationId="{D01FF211-9104-8CF0-5A9B-3B0F294CF27C}"/>
          </ac:picMkLst>
        </pc:picChg>
        <pc:picChg chg="add mod">
          <ac:chgData name="Marjokorpi, Kalle" userId="20486357-9ccc-4409-bc0b-ef60da3cad7d" providerId="ADAL" clId="{85DF241F-9289-43ED-AFAC-E516436F1A8E}" dt="2024-12-18T09:12:13.751" v="1875" actId="1036"/>
          <ac:picMkLst>
            <pc:docMk/>
            <pc:sldMk cId="3216041699" sldId="2147477955"/>
            <ac:picMk id="1087" creationId="{BBDC85E3-0A2D-83B4-CF51-6680E15EBDC0}"/>
          </ac:picMkLst>
        </pc:picChg>
        <pc:picChg chg="add del mod">
          <ac:chgData name="Marjokorpi, Kalle" userId="20486357-9ccc-4409-bc0b-ef60da3cad7d" providerId="ADAL" clId="{85DF241F-9289-43ED-AFAC-E516436F1A8E}" dt="2024-12-18T09:04:03.686" v="1703" actId="478"/>
          <ac:picMkLst>
            <pc:docMk/>
            <pc:sldMk cId="3216041699" sldId="2147477955"/>
            <ac:picMk id="1088" creationId="{ECA7C9C2-474A-82DF-A600-285BFD921F72}"/>
          </ac:picMkLst>
        </pc:picChg>
        <pc:picChg chg="add del mod">
          <ac:chgData name="Marjokorpi, Kalle" userId="20486357-9ccc-4409-bc0b-ef60da3cad7d" providerId="ADAL" clId="{85DF241F-9289-43ED-AFAC-E516436F1A8E}" dt="2024-12-18T08:59:09.452" v="1613" actId="478"/>
          <ac:picMkLst>
            <pc:docMk/>
            <pc:sldMk cId="3216041699" sldId="2147477955"/>
            <ac:picMk id="1092" creationId="{41A7B503-1931-EBE6-E5EE-55516A72CB06}"/>
          </ac:picMkLst>
        </pc:picChg>
        <pc:picChg chg="add del mod">
          <ac:chgData name="Marjokorpi, Kalle" userId="20486357-9ccc-4409-bc0b-ef60da3cad7d" providerId="ADAL" clId="{85DF241F-9289-43ED-AFAC-E516436F1A8E}" dt="2024-12-18T08:51:39.082" v="1447" actId="478"/>
          <ac:picMkLst>
            <pc:docMk/>
            <pc:sldMk cId="3216041699" sldId="2147477955"/>
            <ac:picMk id="1093" creationId="{93E8ECE9-1927-6CAB-E6F0-3895D00A7A73}"/>
          </ac:picMkLst>
        </pc:picChg>
        <pc:picChg chg="add mod">
          <ac:chgData name="Marjokorpi, Kalle" userId="20486357-9ccc-4409-bc0b-ef60da3cad7d" providerId="ADAL" clId="{85DF241F-9289-43ED-AFAC-E516436F1A8E}" dt="2024-12-18T08:53:05.621" v="1457" actId="1076"/>
          <ac:picMkLst>
            <pc:docMk/>
            <pc:sldMk cId="3216041699" sldId="2147477955"/>
            <ac:picMk id="1094" creationId="{0ADC1671-E3B2-FCDA-7A7F-64B414F46595}"/>
          </ac:picMkLst>
        </pc:picChg>
        <pc:picChg chg="add mod">
          <ac:chgData name="Marjokorpi, Kalle" userId="20486357-9ccc-4409-bc0b-ef60da3cad7d" providerId="ADAL" clId="{85DF241F-9289-43ED-AFAC-E516436F1A8E}" dt="2024-12-18T09:12:09.245" v="1873" actId="1037"/>
          <ac:picMkLst>
            <pc:docMk/>
            <pc:sldMk cId="3216041699" sldId="2147477955"/>
            <ac:picMk id="1131" creationId="{A41C19DA-2180-A58F-25F5-DDDD4B61E968}"/>
          </ac:picMkLst>
        </pc:picChg>
        <pc:picChg chg="add mod">
          <ac:chgData name="Marjokorpi, Kalle" userId="20486357-9ccc-4409-bc0b-ef60da3cad7d" providerId="ADAL" clId="{85DF241F-9289-43ED-AFAC-E516436F1A8E}" dt="2024-12-18T09:12:13.751" v="1875" actId="1036"/>
          <ac:picMkLst>
            <pc:docMk/>
            <pc:sldMk cId="3216041699" sldId="2147477955"/>
            <ac:picMk id="1148" creationId="{DDA4A6DE-41C7-68F2-877B-815F9D0E4591}"/>
          </ac:picMkLst>
        </pc:picChg>
        <pc:picChg chg="add del mod">
          <ac:chgData name="Marjokorpi, Kalle" userId="20486357-9ccc-4409-bc0b-ef60da3cad7d" providerId="ADAL" clId="{85DF241F-9289-43ED-AFAC-E516436F1A8E}" dt="2024-12-18T09:10:07.947" v="1803" actId="478"/>
          <ac:picMkLst>
            <pc:docMk/>
            <pc:sldMk cId="3216041699" sldId="2147477955"/>
            <ac:picMk id="1149" creationId="{679C99EC-F3C4-F73B-3CAD-E5B9EB3ABB05}"/>
          </ac:picMkLst>
        </pc:picChg>
        <pc:picChg chg="add mod">
          <ac:chgData name="Marjokorpi, Kalle" userId="20486357-9ccc-4409-bc0b-ef60da3cad7d" providerId="ADAL" clId="{85DF241F-9289-43ED-AFAC-E516436F1A8E}" dt="2024-12-18T09:12:03.554" v="1860" actId="1038"/>
          <ac:picMkLst>
            <pc:docMk/>
            <pc:sldMk cId="3216041699" sldId="2147477955"/>
            <ac:picMk id="1153" creationId="{E579EF87-7E4F-9DA8-9AD6-415E59930095}"/>
          </ac:picMkLst>
        </pc:picChg>
        <pc:picChg chg="add del mod">
          <ac:chgData name="Marjokorpi, Kalle" userId="20486357-9ccc-4409-bc0b-ef60da3cad7d" providerId="ADAL" clId="{85DF241F-9289-43ED-AFAC-E516436F1A8E}" dt="2024-12-18T09:10:04.097" v="1800" actId="478"/>
          <ac:picMkLst>
            <pc:docMk/>
            <pc:sldMk cId="3216041699" sldId="2147477955"/>
            <ac:picMk id="1154" creationId="{74774A9E-DF0D-664E-D45E-D1F5B726134B}"/>
          </ac:picMkLst>
        </pc:picChg>
        <pc:picChg chg="add del mod">
          <ac:chgData name="Marjokorpi, Kalle" userId="20486357-9ccc-4409-bc0b-ef60da3cad7d" providerId="ADAL" clId="{85DF241F-9289-43ED-AFAC-E516436F1A8E}" dt="2024-12-18T09:12:47.030" v="1884" actId="478"/>
          <ac:picMkLst>
            <pc:docMk/>
            <pc:sldMk cId="3216041699" sldId="2147477955"/>
            <ac:picMk id="1177" creationId="{29FD7099-7B16-A467-3358-5124F33D3121}"/>
          </ac:picMkLst>
        </pc:picChg>
        <pc:picChg chg="add mod">
          <ac:chgData name="Marjokorpi, Kalle" userId="20486357-9ccc-4409-bc0b-ef60da3cad7d" providerId="ADAL" clId="{85DF241F-9289-43ED-AFAC-E516436F1A8E}" dt="2024-12-18T09:13:58.274" v="1923" actId="1038"/>
          <ac:picMkLst>
            <pc:docMk/>
            <pc:sldMk cId="3216041699" sldId="2147477955"/>
            <ac:picMk id="1178" creationId="{7F1F87F3-F4CF-6E95-111E-2B1B7316A8FA}"/>
          </ac:picMkLst>
        </pc:picChg>
        <pc:cxnChg chg="add mod ord">
          <ac:chgData name="Marjokorpi, Kalle" userId="20486357-9ccc-4409-bc0b-ef60da3cad7d" providerId="ADAL" clId="{85DF241F-9289-43ED-AFAC-E516436F1A8E}" dt="2024-12-18T09:11:53.254" v="1846" actId="14100"/>
          <ac:cxnSpMkLst>
            <pc:docMk/>
            <pc:sldMk cId="3216041699" sldId="2147477955"/>
            <ac:cxnSpMk id="1096" creationId="{2CC2B9D0-BD13-544B-D059-FDB23D3D266E}"/>
          </ac:cxnSpMkLst>
        </pc:cxnChg>
        <pc:cxnChg chg="add del mod ord">
          <ac:chgData name="Marjokorpi, Kalle" userId="20486357-9ccc-4409-bc0b-ef60da3cad7d" providerId="ADAL" clId="{85DF241F-9289-43ED-AFAC-E516436F1A8E}" dt="2024-12-18T09:08:23.994" v="1741" actId="478"/>
          <ac:cxnSpMkLst>
            <pc:docMk/>
            <pc:sldMk cId="3216041699" sldId="2147477955"/>
            <ac:cxnSpMk id="1099" creationId="{6C909606-4D00-BBD0-89EE-3BBC5D9CC54E}"/>
          </ac:cxnSpMkLst>
        </pc:cxnChg>
        <pc:cxnChg chg="add del mod">
          <ac:chgData name="Marjokorpi, Kalle" userId="20486357-9ccc-4409-bc0b-ef60da3cad7d" providerId="ADAL" clId="{85DF241F-9289-43ED-AFAC-E516436F1A8E}" dt="2024-12-18T08:55:53.877" v="1528" actId="478"/>
          <ac:cxnSpMkLst>
            <pc:docMk/>
            <pc:sldMk cId="3216041699" sldId="2147477955"/>
            <ac:cxnSpMk id="1102" creationId="{C873CB6A-BD04-DFD3-842E-B32253879066}"/>
          </ac:cxnSpMkLst>
        </pc:cxnChg>
        <pc:cxnChg chg="add del mod">
          <ac:chgData name="Marjokorpi, Kalle" userId="20486357-9ccc-4409-bc0b-ef60da3cad7d" providerId="ADAL" clId="{85DF241F-9289-43ED-AFAC-E516436F1A8E}" dt="2024-12-18T09:08:24.645" v="1742" actId="478"/>
          <ac:cxnSpMkLst>
            <pc:docMk/>
            <pc:sldMk cId="3216041699" sldId="2147477955"/>
            <ac:cxnSpMk id="1105" creationId="{F4926D80-6F61-744F-821E-751E43728255}"/>
          </ac:cxnSpMkLst>
        </pc:cxnChg>
        <pc:cxnChg chg="add del mod">
          <ac:chgData name="Marjokorpi, Kalle" userId="20486357-9ccc-4409-bc0b-ef60da3cad7d" providerId="ADAL" clId="{85DF241F-9289-43ED-AFAC-E516436F1A8E}" dt="2024-12-18T08:55:16.870" v="1518" actId="478"/>
          <ac:cxnSpMkLst>
            <pc:docMk/>
            <pc:sldMk cId="3216041699" sldId="2147477955"/>
            <ac:cxnSpMk id="1108" creationId="{9998D6CF-FBD4-E1F2-1EEF-6D9C97ACEA5F}"/>
          </ac:cxnSpMkLst>
        </pc:cxnChg>
        <pc:cxnChg chg="add del mod">
          <ac:chgData name="Marjokorpi, Kalle" userId="20486357-9ccc-4409-bc0b-ef60da3cad7d" providerId="ADAL" clId="{85DF241F-9289-43ED-AFAC-E516436F1A8E}" dt="2024-12-18T08:54:59.682" v="1481" actId="478"/>
          <ac:cxnSpMkLst>
            <pc:docMk/>
            <pc:sldMk cId="3216041699" sldId="2147477955"/>
            <ac:cxnSpMk id="1110" creationId="{E4D4A6C6-F736-1540-091F-E9B5970856F6}"/>
          </ac:cxnSpMkLst>
        </pc:cxnChg>
        <pc:cxnChg chg="add del mod ord">
          <ac:chgData name="Marjokorpi, Kalle" userId="20486357-9ccc-4409-bc0b-ef60da3cad7d" providerId="ADAL" clId="{85DF241F-9289-43ED-AFAC-E516436F1A8E}" dt="2024-12-18T09:08:21.555" v="1737" actId="478"/>
          <ac:cxnSpMkLst>
            <pc:docMk/>
            <pc:sldMk cId="3216041699" sldId="2147477955"/>
            <ac:cxnSpMk id="1112" creationId="{241463F1-EE8E-BCCC-6006-0E58E52AE9FE}"/>
          </ac:cxnSpMkLst>
        </pc:cxnChg>
        <pc:cxnChg chg="add mod">
          <ac:chgData name="Marjokorpi, Kalle" userId="20486357-9ccc-4409-bc0b-ef60da3cad7d" providerId="ADAL" clId="{85DF241F-9289-43ED-AFAC-E516436F1A8E}" dt="2024-12-18T09:12:03.554" v="1860" actId="1038"/>
          <ac:cxnSpMkLst>
            <pc:docMk/>
            <pc:sldMk cId="3216041699" sldId="2147477955"/>
            <ac:cxnSpMk id="1113" creationId="{31C59F9D-D822-6751-0E5D-CF5CCDD8C590}"/>
          </ac:cxnSpMkLst>
        </pc:cxnChg>
        <pc:cxnChg chg="add del mod">
          <ac:chgData name="Marjokorpi, Kalle" userId="20486357-9ccc-4409-bc0b-ef60da3cad7d" providerId="ADAL" clId="{85DF241F-9289-43ED-AFAC-E516436F1A8E}" dt="2024-12-18T09:08:18.618" v="1733" actId="478"/>
          <ac:cxnSpMkLst>
            <pc:docMk/>
            <pc:sldMk cId="3216041699" sldId="2147477955"/>
            <ac:cxnSpMk id="1120" creationId="{962E5418-D665-613E-ED6E-245DDEA04ABC}"/>
          </ac:cxnSpMkLst>
        </pc:cxnChg>
        <pc:cxnChg chg="add del mod">
          <ac:chgData name="Marjokorpi, Kalle" userId="20486357-9ccc-4409-bc0b-ef60da3cad7d" providerId="ADAL" clId="{85DF241F-9289-43ED-AFAC-E516436F1A8E}" dt="2024-12-18T09:08:20.394" v="1736" actId="478"/>
          <ac:cxnSpMkLst>
            <pc:docMk/>
            <pc:sldMk cId="3216041699" sldId="2147477955"/>
            <ac:cxnSpMk id="1122" creationId="{E3C07644-CD9F-E8CD-2AD3-DB4FB5DBB3FF}"/>
          </ac:cxnSpMkLst>
        </pc:cxnChg>
        <pc:cxnChg chg="add mod">
          <ac:chgData name="Marjokorpi, Kalle" userId="20486357-9ccc-4409-bc0b-ef60da3cad7d" providerId="ADAL" clId="{85DF241F-9289-43ED-AFAC-E516436F1A8E}" dt="2024-12-18T09:09:55.794" v="1797" actId="108"/>
          <ac:cxnSpMkLst>
            <pc:docMk/>
            <pc:sldMk cId="3216041699" sldId="2147477955"/>
            <ac:cxnSpMk id="1124" creationId="{CBB1A03D-84BD-1B17-2594-BBE925D45FFA}"/>
          </ac:cxnSpMkLst>
        </pc:cxnChg>
        <pc:cxnChg chg="add del mod">
          <ac:chgData name="Marjokorpi, Kalle" userId="20486357-9ccc-4409-bc0b-ef60da3cad7d" providerId="ADAL" clId="{85DF241F-9289-43ED-AFAC-E516436F1A8E}" dt="2024-12-18T09:11:59.806" v="1850" actId="478"/>
          <ac:cxnSpMkLst>
            <pc:docMk/>
            <pc:sldMk cId="3216041699" sldId="2147477955"/>
            <ac:cxnSpMk id="1132" creationId="{059BE186-CE07-1CA0-EBAF-12DB79490C9F}"/>
          </ac:cxnSpMkLst>
        </pc:cxnChg>
        <pc:cxnChg chg="add mod">
          <ac:chgData name="Marjokorpi, Kalle" userId="20486357-9ccc-4409-bc0b-ef60da3cad7d" providerId="ADAL" clId="{85DF241F-9289-43ED-AFAC-E516436F1A8E}" dt="2024-12-18T09:12:13.751" v="1875" actId="1036"/>
          <ac:cxnSpMkLst>
            <pc:docMk/>
            <pc:sldMk cId="3216041699" sldId="2147477955"/>
            <ac:cxnSpMk id="1146" creationId="{F9848791-D8F1-B077-42CF-9EC8B313DE26}"/>
          </ac:cxnSpMkLst>
        </pc:cxnChg>
        <pc:cxnChg chg="add del mod">
          <ac:chgData name="Marjokorpi, Kalle" userId="20486357-9ccc-4409-bc0b-ef60da3cad7d" providerId="ADAL" clId="{85DF241F-9289-43ED-AFAC-E516436F1A8E}" dt="2024-12-18T09:11:59.249" v="1849" actId="478"/>
          <ac:cxnSpMkLst>
            <pc:docMk/>
            <pc:sldMk cId="3216041699" sldId="2147477955"/>
            <ac:cxnSpMk id="1150" creationId="{86208723-8876-9342-29DE-CE3D5B558617}"/>
          </ac:cxnSpMkLst>
        </pc:cxnChg>
        <pc:cxnChg chg="add mod">
          <ac:chgData name="Marjokorpi, Kalle" userId="20486357-9ccc-4409-bc0b-ef60da3cad7d" providerId="ADAL" clId="{85DF241F-9289-43ED-AFAC-E516436F1A8E}" dt="2024-12-18T09:12:03.554" v="1860" actId="1038"/>
          <ac:cxnSpMkLst>
            <pc:docMk/>
            <pc:sldMk cId="3216041699" sldId="2147477955"/>
            <ac:cxnSpMk id="1151" creationId="{93282766-24F5-C858-0E17-17B22CD9C933}"/>
          </ac:cxnSpMkLst>
        </pc:cxnChg>
        <pc:cxnChg chg="add del mod">
          <ac:chgData name="Marjokorpi, Kalle" userId="20486357-9ccc-4409-bc0b-ef60da3cad7d" providerId="ADAL" clId="{85DF241F-9289-43ED-AFAC-E516436F1A8E}" dt="2024-12-18T09:10:03.665" v="1799" actId="478"/>
          <ac:cxnSpMkLst>
            <pc:docMk/>
            <pc:sldMk cId="3216041699" sldId="2147477955"/>
            <ac:cxnSpMk id="1155" creationId="{87BE8371-3E95-CC16-837E-FA719FF270F5}"/>
          </ac:cxnSpMkLst>
        </pc:cxnChg>
        <pc:cxnChg chg="add mod">
          <ac:chgData name="Marjokorpi, Kalle" userId="20486357-9ccc-4409-bc0b-ef60da3cad7d" providerId="ADAL" clId="{85DF241F-9289-43ED-AFAC-E516436F1A8E}" dt="2024-12-18T09:12:13.751" v="1875" actId="1036"/>
          <ac:cxnSpMkLst>
            <pc:docMk/>
            <pc:sldMk cId="3216041699" sldId="2147477955"/>
            <ac:cxnSpMk id="1159" creationId="{2290C413-5E36-1ADA-E8BB-9D88D4DBC0EB}"/>
          </ac:cxnSpMkLst>
        </pc:cxnChg>
        <pc:cxnChg chg="add mod">
          <ac:chgData name="Marjokorpi, Kalle" userId="20486357-9ccc-4409-bc0b-ef60da3cad7d" providerId="ADAL" clId="{85DF241F-9289-43ED-AFAC-E516436F1A8E}" dt="2024-12-18T09:11:57.770" v="1848" actId="14100"/>
          <ac:cxnSpMkLst>
            <pc:docMk/>
            <pc:sldMk cId="3216041699" sldId="2147477955"/>
            <ac:cxnSpMk id="1161" creationId="{3F7CB4B1-7E12-CD14-32FA-0FC161737493}"/>
          </ac:cxnSpMkLst>
        </pc:cxnChg>
        <pc:cxnChg chg="add mod">
          <ac:chgData name="Marjokorpi, Kalle" userId="20486357-9ccc-4409-bc0b-ef60da3cad7d" providerId="ADAL" clId="{85DF241F-9289-43ED-AFAC-E516436F1A8E}" dt="2024-12-18T09:14:28.380" v="1938" actId="14100"/>
          <ac:cxnSpMkLst>
            <pc:docMk/>
            <pc:sldMk cId="3216041699" sldId="2147477955"/>
            <ac:cxnSpMk id="1167" creationId="{80279E81-6DA4-480A-B8D5-3FA629BF78A0}"/>
          </ac:cxnSpMkLst>
        </pc:cxnChg>
        <pc:cxnChg chg="add mod">
          <ac:chgData name="Marjokorpi, Kalle" userId="20486357-9ccc-4409-bc0b-ef60da3cad7d" providerId="ADAL" clId="{85DF241F-9289-43ED-AFAC-E516436F1A8E}" dt="2024-12-18T09:14:30.976" v="1939" actId="14100"/>
          <ac:cxnSpMkLst>
            <pc:docMk/>
            <pc:sldMk cId="3216041699" sldId="2147477955"/>
            <ac:cxnSpMk id="1169" creationId="{37E24B5D-1824-361B-911B-B35A57A71C6A}"/>
          </ac:cxnSpMkLst>
        </pc:cxnChg>
        <pc:cxnChg chg="add del mod">
          <ac:chgData name="Marjokorpi, Kalle" userId="20486357-9ccc-4409-bc0b-ef60da3cad7d" providerId="ADAL" clId="{85DF241F-9289-43ED-AFAC-E516436F1A8E}" dt="2024-12-18T09:13:16.970" v="1891" actId="478"/>
          <ac:cxnSpMkLst>
            <pc:docMk/>
            <pc:sldMk cId="3216041699" sldId="2147477955"/>
            <ac:cxnSpMk id="1172" creationId="{6F9304EB-8591-7414-67ED-E7FCAA76D9A4}"/>
          </ac:cxnSpMkLst>
        </pc:cxnChg>
        <pc:cxnChg chg="add mod">
          <ac:chgData name="Marjokorpi, Kalle" userId="20486357-9ccc-4409-bc0b-ef60da3cad7d" providerId="ADAL" clId="{85DF241F-9289-43ED-AFAC-E516436F1A8E}" dt="2024-12-18T09:13:58.274" v="1923" actId="1038"/>
          <ac:cxnSpMkLst>
            <pc:docMk/>
            <pc:sldMk cId="3216041699" sldId="2147477955"/>
            <ac:cxnSpMk id="1180" creationId="{FAA877AC-FB1C-A9BC-E278-6455421863D9}"/>
          </ac:cxnSpMkLst>
        </pc:cxnChg>
      </pc:sldChg>
      <pc:sldChg chg="addSp delSp modSp new mod ord modAnim">
        <pc:chgData name="Marjokorpi, Kalle" userId="20486357-9ccc-4409-bc0b-ef60da3cad7d" providerId="ADAL" clId="{85DF241F-9289-43ED-AFAC-E516436F1A8E}" dt="2025-01-27T14:38:31.922" v="25542" actId="20577"/>
        <pc:sldMkLst>
          <pc:docMk/>
          <pc:sldMk cId="1268737890" sldId="2147477956"/>
        </pc:sldMkLst>
        <pc:spChg chg="mod">
          <ac:chgData name="Marjokorpi, Kalle" userId="20486357-9ccc-4409-bc0b-ef60da3cad7d" providerId="ADAL" clId="{85DF241F-9289-43ED-AFAC-E516436F1A8E}" dt="2025-01-21T17:44:49.316" v="16742" actId="20577"/>
          <ac:spMkLst>
            <pc:docMk/>
            <pc:sldMk cId="1268737890" sldId="2147477956"/>
            <ac:spMk id="2" creationId="{AC0C35A4-AC5A-7B0B-0FBB-8BF7620489B9}"/>
          </ac:spMkLst>
        </pc:spChg>
        <pc:spChg chg="add del mod">
          <ac:chgData name="Marjokorpi, Kalle" userId="20486357-9ccc-4409-bc0b-ef60da3cad7d" providerId="ADAL" clId="{85DF241F-9289-43ED-AFAC-E516436F1A8E}" dt="2025-01-07T15:27:39.682" v="5344" actId="478"/>
          <ac:spMkLst>
            <pc:docMk/>
            <pc:sldMk cId="1268737890" sldId="2147477956"/>
            <ac:spMk id="3" creationId="{33CEEA07-6BED-959B-AD5F-F72288474A4E}"/>
          </ac:spMkLst>
        </pc:spChg>
        <pc:spChg chg="add 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3" creationId="{3A9838D0-75EA-5B63-54C5-4FD1360CB2DF}"/>
          </ac:spMkLst>
        </pc:spChg>
        <pc:spChg chg="del">
          <ac:chgData name="Marjokorpi, Kalle" userId="20486357-9ccc-4409-bc0b-ef60da3cad7d" providerId="ADAL" clId="{85DF241F-9289-43ED-AFAC-E516436F1A8E}" dt="2024-12-18T13:57:30.490" v="3851" actId="478"/>
          <ac:spMkLst>
            <pc:docMk/>
            <pc:sldMk cId="1268737890" sldId="2147477956"/>
            <ac:spMk id="3" creationId="{FF28A2B4-E9F7-0D4C-8428-C9973DD40567}"/>
          </ac:spMkLst>
        </pc:spChg>
        <pc:spChg chg="add mod">
          <ac:chgData name="Marjokorpi, Kalle" userId="20486357-9ccc-4409-bc0b-ef60da3cad7d" providerId="ADAL" clId="{85DF241F-9289-43ED-AFAC-E516436F1A8E}" dt="2025-01-16T14:31:10.538" v="8268" actId="20577"/>
          <ac:spMkLst>
            <pc:docMk/>
            <pc:sldMk cId="1268737890" sldId="2147477956"/>
            <ac:spMk id="4" creationId="{53FBD1A0-652B-BBA6-BF98-6A62F53FC815}"/>
          </ac:spMkLst>
        </pc:spChg>
        <pc:spChg chg="add mod">
          <ac:chgData name="Marjokorpi, Kalle" userId="20486357-9ccc-4409-bc0b-ef60da3cad7d" providerId="ADAL" clId="{85DF241F-9289-43ED-AFAC-E516436F1A8E}" dt="2025-01-27T11:57:32.331" v="24297" actId="6549"/>
          <ac:spMkLst>
            <pc:docMk/>
            <pc:sldMk cId="1268737890" sldId="2147477956"/>
            <ac:spMk id="5" creationId="{0E7D88DA-0C93-7CBD-87CE-2A980FB245D8}"/>
          </ac:spMkLst>
        </pc:spChg>
        <pc:spChg chg="add 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6" creationId="{78BBFA5C-C29F-8F91-0972-5779C889022E}"/>
          </ac:spMkLst>
        </pc:spChg>
        <pc:spChg chg="add del mod">
          <ac:chgData name="Marjokorpi, Kalle" userId="20486357-9ccc-4409-bc0b-ef60da3cad7d" providerId="ADAL" clId="{85DF241F-9289-43ED-AFAC-E516436F1A8E}" dt="2025-01-07T15:32:38.475" v="5425" actId="478"/>
          <ac:spMkLst>
            <pc:docMk/>
            <pc:sldMk cId="1268737890" sldId="2147477956"/>
            <ac:spMk id="6" creationId="{FEFC62C0-FAC6-2975-30F1-6E898FBE49E5}"/>
          </ac:spMkLst>
        </pc:spChg>
        <pc:spChg chg="add mod">
          <ac:chgData name="Marjokorpi, Kalle" userId="20486357-9ccc-4409-bc0b-ef60da3cad7d" providerId="ADAL" clId="{85DF241F-9289-43ED-AFAC-E516436F1A8E}" dt="2025-01-19T14:07:43.933" v="11239" actId="571"/>
          <ac:spMkLst>
            <pc:docMk/>
            <pc:sldMk cId="1268737890" sldId="2147477956"/>
            <ac:spMk id="7" creationId="{4C0BF197-DFB0-6117-BFC9-441FF1302877}"/>
          </ac:spMkLst>
        </pc:spChg>
        <pc:spChg chg="add mod">
          <ac:chgData name="Marjokorpi, Kalle" userId="20486357-9ccc-4409-bc0b-ef60da3cad7d" providerId="ADAL" clId="{85DF241F-9289-43ED-AFAC-E516436F1A8E}" dt="2025-01-24T09:02:55.498" v="19777" actId="6549"/>
          <ac:spMkLst>
            <pc:docMk/>
            <pc:sldMk cId="1268737890" sldId="2147477956"/>
            <ac:spMk id="10" creationId="{753CEF87-11E2-8996-C5B3-33CDCEC1B998}"/>
          </ac:spMkLst>
        </pc:spChg>
        <pc:spChg chg="add del mod">
          <ac:chgData name="Marjokorpi, Kalle" userId="20486357-9ccc-4409-bc0b-ef60da3cad7d" providerId="ADAL" clId="{85DF241F-9289-43ED-AFAC-E516436F1A8E}" dt="2025-01-13T06:45:50.217" v="6593" actId="478"/>
          <ac:spMkLst>
            <pc:docMk/>
            <pc:sldMk cId="1268737890" sldId="2147477956"/>
            <ac:spMk id="11" creationId="{4819E00B-0105-C755-0A2B-9301549DEFA4}"/>
          </ac:spMkLst>
        </pc:spChg>
        <pc:spChg chg="add mod">
          <ac:chgData name="Marjokorpi, Kalle" userId="20486357-9ccc-4409-bc0b-ef60da3cad7d" providerId="ADAL" clId="{85DF241F-9289-43ED-AFAC-E516436F1A8E}" dt="2025-01-27T14:38:31.922" v="25542" actId="20577"/>
          <ac:spMkLst>
            <pc:docMk/>
            <pc:sldMk cId="1268737890" sldId="2147477956"/>
            <ac:spMk id="11" creationId="{805E5559-EE0F-8FBE-8888-2ABBB31231CE}"/>
          </ac:spMkLst>
        </pc:spChg>
        <pc:spChg chg="add del mod">
          <ac:chgData name="Marjokorpi, Kalle" userId="20486357-9ccc-4409-bc0b-ef60da3cad7d" providerId="ADAL" clId="{85DF241F-9289-43ED-AFAC-E516436F1A8E}" dt="2025-01-07T15:21:45.929" v="5226" actId="478"/>
          <ac:spMkLst>
            <pc:docMk/>
            <pc:sldMk cId="1268737890" sldId="2147477956"/>
            <ac:spMk id="11" creationId="{C854D57A-ECEB-7B30-A123-1830A42DAAF5}"/>
          </ac:spMkLst>
        </pc:spChg>
        <pc:spChg chg="add mod">
          <ac:chgData name="Marjokorpi, Kalle" userId="20486357-9ccc-4409-bc0b-ef60da3cad7d" providerId="ADAL" clId="{85DF241F-9289-43ED-AFAC-E516436F1A8E}" dt="2025-01-24T09:02:41.500" v="19759" actId="6549"/>
          <ac:spMkLst>
            <pc:docMk/>
            <pc:sldMk cId="1268737890" sldId="2147477956"/>
            <ac:spMk id="12" creationId="{A5B87FDB-E1A1-44B7-9C63-2B34A2CC8C7F}"/>
          </ac:spMkLst>
        </pc:spChg>
        <pc:spChg chg="add 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13" creationId="{99FF93D8-C285-4956-F39E-45C3BBAB875C}"/>
          </ac:spMkLst>
        </pc:spChg>
        <pc:spChg chg="add del mod">
          <ac:chgData name="Marjokorpi, Kalle" userId="20486357-9ccc-4409-bc0b-ef60da3cad7d" providerId="ADAL" clId="{85DF241F-9289-43ED-AFAC-E516436F1A8E}" dt="2025-01-07T15:21:54.251" v="5228" actId="478"/>
          <ac:spMkLst>
            <pc:docMk/>
            <pc:sldMk cId="1268737890" sldId="2147477956"/>
            <ac:spMk id="14" creationId="{3A07696E-C0A3-0726-4250-2CFDB6C53D49}"/>
          </ac:spMkLst>
        </pc:spChg>
        <pc:spChg chg="add del mod">
          <ac:chgData name="Marjokorpi, Kalle" userId="20486357-9ccc-4409-bc0b-ef60da3cad7d" providerId="ADAL" clId="{85DF241F-9289-43ED-AFAC-E516436F1A8E}" dt="2025-01-13T06:45:49.543" v="6592" actId="478"/>
          <ac:spMkLst>
            <pc:docMk/>
            <pc:sldMk cId="1268737890" sldId="2147477956"/>
            <ac:spMk id="14" creationId="{85737538-7345-4ED2-A4B5-19F01121002C}"/>
          </ac:spMkLst>
        </pc:spChg>
        <pc:spChg chg="add mod">
          <ac:chgData name="Marjokorpi, Kalle" userId="20486357-9ccc-4409-bc0b-ef60da3cad7d" providerId="ADAL" clId="{85DF241F-9289-43ED-AFAC-E516436F1A8E}" dt="2025-01-19T14:08:22.843" v="11243" actId="21"/>
          <ac:spMkLst>
            <pc:docMk/>
            <pc:sldMk cId="1268737890" sldId="2147477956"/>
            <ac:spMk id="15" creationId="{6B2CAEF4-8033-C1B9-A6CE-DCDEBFAB54ED}"/>
          </ac:spMkLst>
        </pc:spChg>
        <pc:spChg chg="add mod">
          <ac:chgData name="Marjokorpi, Kalle" userId="20486357-9ccc-4409-bc0b-ef60da3cad7d" providerId="ADAL" clId="{85DF241F-9289-43ED-AFAC-E516436F1A8E}" dt="2025-01-16T12:59:55.334" v="7950" actId="1076"/>
          <ac:spMkLst>
            <pc:docMk/>
            <pc:sldMk cId="1268737890" sldId="2147477956"/>
            <ac:spMk id="16" creationId="{A20A9355-D6E2-A6B6-FBD6-42631A3229C4}"/>
          </ac:spMkLst>
        </pc:spChg>
        <pc:spChg chg="add del mod">
          <ac:chgData name="Marjokorpi, Kalle" userId="20486357-9ccc-4409-bc0b-ef60da3cad7d" providerId="ADAL" clId="{85DF241F-9289-43ED-AFAC-E516436F1A8E}" dt="2025-01-21T16:22:39.448" v="15191" actId="478"/>
          <ac:spMkLst>
            <pc:docMk/>
            <pc:sldMk cId="1268737890" sldId="2147477956"/>
            <ac:spMk id="17" creationId="{EC959C82-15E8-9C3A-B3EB-D1F484BE3C8C}"/>
          </ac:spMkLst>
        </pc:spChg>
        <pc:spChg chg="add mod">
          <ac:chgData name="Marjokorpi, Kalle" userId="20486357-9ccc-4409-bc0b-ef60da3cad7d" providerId="ADAL" clId="{85DF241F-9289-43ED-AFAC-E516436F1A8E}" dt="2025-01-24T09:03:05.170" v="19778" actId="113"/>
          <ac:spMkLst>
            <pc:docMk/>
            <pc:sldMk cId="1268737890" sldId="2147477956"/>
            <ac:spMk id="19" creationId="{F11617FB-087F-05B8-B2FE-B5516EB96567}"/>
          </ac:spMkLst>
        </pc:spChg>
        <pc:spChg chg="add mod">
          <ac:chgData name="Marjokorpi, Kalle" userId="20486357-9ccc-4409-bc0b-ef60da3cad7d" providerId="ADAL" clId="{85DF241F-9289-43ED-AFAC-E516436F1A8E}" dt="2025-01-24T09:03:06.857" v="19779" actId="113"/>
          <ac:spMkLst>
            <pc:docMk/>
            <pc:sldMk cId="1268737890" sldId="2147477956"/>
            <ac:spMk id="20" creationId="{1AF8F2A0-07CE-AB3C-9172-B89CB622DC27}"/>
          </ac:spMkLst>
        </pc:spChg>
        <pc:spChg chg="add del mod">
          <ac:chgData name="Marjokorpi, Kalle" userId="20486357-9ccc-4409-bc0b-ef60da3cad7d" providerId="ADAL" clId="{85DF241F-9289-43ED-AFAC-E516436F1A8E}" dt="2025-01-07T15:38:15.581" v="5635" actId="478"/>
          <ac:spMkLst>
            <pc:docMk/>
            <pc:sldMk cId="1268737890" sldId="2147477956"/>
            <ac:spMk id="21" creationId="{CB62AEB4-6D73-36B2-2D66-2804A046A440}"/>
          </ac:spMkLst>
        </pc:spChg>
        <pc:spChg chg="add mod">
          <ac:chgData name="Marjokorpi, Kalle" userId="20486357-9ccc-4409-bc0b-ef60da3cad7d" providerId="ADAL" clId="{85DF241F-9289-43ED-AFAC-E516436F1A8E}" dt="2025-01-24T09:03:07.869" v="19780" actId="113"/>
          <ac:spMkLst>
            <pc:docMk/>
            <pc:sldMk cId="1268737890" sldId="2147477956"/>
            <ac:spMk id="21" creationId="{EF7D64A9-701D-9331-CA31-B7B27550B207}"/>
          </ac:spMkLst>
        </pc:spChg>
        <pc:spChg chg="add mod or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22" creationId="{C63E424F-C059-3BC8-8200-BA6451396037}"/>
          </ac:spMkLst>
        </pc:spChg>
        <pc:spChg chg="add del mod">
          <ac:chgData name="Marjokorpi, Kalle" userId="20486357-9ccc-4409-bc0b-ef60da3cad7d" providerId="ADAL" clId="{85DF241F-9289-43ED-AFAC-E516436F1A8E}" dt="2025-01-07T15:34:58.738" v="5502" actId="478"/>
          <ac:spMkLst>
            <pc:docMk/>
            <pc:sldMk cId="1268737890" sldId="2147477956"/>
            <ac:spMk id="23" creationId="{0FE0CD43-85DF-0C78-4A36-8F2A3869E295}"/>
          </ac:spMkLst>
        </pc:spChg>
        <pc:spChg chg="add del mod">
          <ac:chgData name="Marjokorpi, Kalle" userId="20486357-9ccc-4409-bc0b-ef60da3cad7d" providerId="ADAL" clId="{85DF241F-9289-43ED-AFAC-E516436F1A8E}" dt="2025-01-07T15:34:56.316" v="5501" actId="478"/>
          <ac:spMkLst>
            <pc:docMk/>
            <pc:sldMk cId="1268737890" sldId="2147477956"/>
            <ac:spMk id="24" creationId="{9C5DF51A-02B5-6C36-F6FB-AF8BAD4559D4}"/>
          </ac:spMkLst>
        </pc:spChg>
        <pc:spChg chg="add mod">
          <ac:chgData name="Marjokorpi, Kalle" userId="20486357-9ccc-4409-bc0b-ef60da3cad7d" providerId="ADAL" clId="{85DF241F-9289-43ED-AFAC-E516436F1A8E}" dt="2025-01-21T17:45:29.356" v="16748" actId="1076"/>
          <ac:spMkLst>
            <pc:docMk/>
            <pc:sldMk cId="1268737890" sldId="2147477956"/>
            <ac:spMk id="25" creationId="{30841ABC-2DA4-16EE-7F3D-6795D59B3B51}"/>
          </ac:spMkLst>
        </pc:spChg>
        <pc:spChg chg="add 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26" creationId="{76E4CCE9-0E10-79CC-0EBC-FE2084C02A91}"/>
          </ac:spMkLst>
        </pc:spChg>
        <pc:spChg chg="add 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27" creationId="{AC871731-8E71-EC53-D460-EFCBE335EAB2}"/>
          </ac:spMkLst>
        </pc:spChg>
        <pc:spChg chg="add 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30" creationId="{34210748-C18B-3471-CF6D-1A5E2B97E066}"/>
          </ac:spMkLst>
        </pc:spChg>
        <pc:spChg chg="del mod topLvl">
          <ac:chgData name="Marjokorpi, Kalle" userId="20486357-9ccc-4409-bc0b-ef60da3cad7d" providerId="ADAL" clId="{85DF241F-9289-43ED-AFAC-E516436F1A8E}" dt="2025-01-07T15:26:50.672" v="5335" actId="478"/>
          <ac:spMkLst>
            <pc:docMk/>
            <pc:sldMk cId="1268737890" sldId="2147477956"/>
            <ac:spMk id="30" creationId="{F38AF4FE-93CB-B504-9D23-193EF47CF5D6}"/>
          </ac:spMkLst>
        </pc:spChg>
        <pc:spChg chg="add 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31" creationId="{675361B0-4FF9-CB0E-C42D-BB67B6976810}"/>
          </ac:spMkLst>
        </pc:spChg>
        <pc:spChg chg="add mod">
          <ac:chgData name="Marjokorpi, Kalle" userId="20486357-9ccc-4409-bc0b-ef60da3cad7d" providerId="ADAL" clId="{85DF241F-9289-43ED-AFAC-E516436F1A8E}" dt="2025-01-07T15:28:53.775" v="5365" actId="20577"/>
          <ac:spMkLst>
            <pc:docMk/>
            <pc:sldMk cId="1268737890" sldId="2147477956"/>
            <ac:spMk id="33" creationId="{ED44BB0C-E148-5D2E-488F-90267D384728}"/>
          </ac:spMkLst>
        </pc:spChg>
        <pc:spChg chg="add mod">
          <ac:chgData name="Marjokorpi, Kalle" userId="20486357-9ccc-4409-bc0b-ef60da3cad7d" providerId="ADAL" clId="{85DF241F-9289-43ED-AFAC-E516436F1A8E}" dt="2025-01-13T07:15:31.258" v="6927" actId="1076"/>
          <ac:spMkLst>
            <pc:docMk/>
            <pc:sldMk cId="1268737890" sldId="2147477956"/>
            <ac:spMk id="45" creationId="{B6CC0752-9577-8745-E483-ABC7F6639A75}"/>
          </ac:spMkLst>
        </pc:spChg>
        <pc:spChg chg="add mod or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46" creationId="{4F691129-9CC0-C6EA-2B47-C8D45CD45F13}"/>
          </ac:spMkLst>
        </pc:spChg>
        <pc:spChg chg="add mod ord">
          <ac:chgData name="Marjokorpi, Kalle" userId="20486357-9ccc-4409-bc0b-ef60da3cad7d" providerId="ADAL" clId="{85DF241F-9289-43ED-AFAC-E516436F1A8E}" dt="2025-01-21T17:45:29.356" v="16748" actId="1076"/>
          <ac:spMkLst>
            <pc:docMk/>
            <pc:sldMk cId="1268737890" sldId="2147477956"/>
            <ac:spMk id="47" creationId="{50F4BB88-ED6E-A4F2-6E09-1296A03DB3A9}"/>
          </ac:spMkLst>
        </pc:spChg>
        <pc:spChg chg="add mod or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48" creationId="{1AB35FEE-BBE6-B96F-5B0B-E13285F8A141}"/>
          </ac:spMkLst>
        </pc:spChg>
        <pc:spChg chg="add mod">
          <ac:chgData name="Marjokorpi, Kalle" userId="20486357-9ccc-4409-bc0b-ef60da3cad7d" providerId="ADAL" clId="{85DF241F-9289-43ED-AFAC-E516436F1A8E}" dt="2025-01-21T17:45:29.356" v="16748" actId="1076"/>
          <ac:spMkLst>
            <pc:docMk/>
            <pc:sldMk cId="1268737890" sldId="2147477956"/>
            <ac:spMk id="49" creationId="{671E9218-DB94-A519-FAD0-2767DEA58983}"/>
          </ac:spMkLst>
        </pc:spChg>
        <pc:spChg chg="mod">
          <ac:chgData name="Marjokorpi, Kalle" userId="20486357-9ccc-4409-bc0b-ef60da3cad7d" providerId="ADAL" clId="{85DF241F-9289-43ED-AFAC-E516436F1A8E}" dt="2025-01-21T17:45:29.356" v="16748" actId="1076"/>
          <ac:spMkLst>
            <pc:docMk/>
            <pc:sldMk cId="1268737890" sldId="2147477956"/>
            <ac:spMk id="50" creationId="{F427C195-3949-5F05-0BEB-3EFED612AE50}"/>
          </ac:spMkLst>
        </pc:spChg>
        <pc:spChg chg="mod">
          <ac:chgData name="Marjokorpi, Kalle" userId="20486357-9ccc-4409-bc0b-ef60da3cad7d" providerId="ADAL" clId="{85DF241F-9289-43ED-AFAC-E516436F1A8E}" dt="2025-01-21T17:45:29.356" v="16748" actId="1076"/>
          <ac:spMkLst>
            <pc:docMk/>
            <pc:sldMk cId="1268737890" sldId="2147477956"/>
            <ac:spMk id="52" creationId="{840B5184-125A-C1B1-D653-90EF41888A51}"/>
          </ac:spMkLst>
        </pc:spChg>
        <pc:spChg chg="add mod">
          <ac:chgData name="Marjokorpi, Kalle" userId="20486357-9ccc-4409-bc0b-ef60da3cad7d" providerId="ADAL" clId="{85DF241F-9289-43ED-AFAC-E516436F1A8E}" dt="2025-01-13T07:07:22.538" v="6820" actId="571"/>
          <ac:spMkLst>
            <pc:docMk/>
            <pc:sldMk cId="1268737890" sldId="2147477956"/>
            <ac:spMk id="53" creationId="{E3B69342-285C-34EC-5AC3-D36270E11752}"/>
          </ac:spMkLst>
        </pc:spChg>
        <pc:spChg chg="mod">
          <ac:chgData name="Marjokorpi, Kalle" userId="20486357-9ccc-4409-bc0b-ef60da3cad7d" providerId="ADAL" clId="{85DF241F-9289-43ED-AFAC-E516436F1A8E}" dt="2025-01-13T07:07:22.538" v="6820" actId="571"/>
          <ac:spMkLst>
            <pc:docMk/>
            <pc:sldMk cId="1268737890" sldId="2147477956"/>
            <ac:spMk id="56" creationId="{74C679A0-FFB8-DC89-9337-435E403C0885}"/>
          </ac:spMkLst>
        </pc:spChg>
        <pc:spChg chg="mod">
          <ac:chgData name="Marjokorpi, Kalle" userId="20486357-9ccc-4409-bc0b-ef60da3cad7d" providerId="ADAL" clId="{85DF241F-9289-43ED-AFAC-E516436F1A8E}" dt="2025-01-13T07:07:22.538" v="6820" actId="571"/>
          <ac:spMkLst>
            <pc:docMk/>
            <pc:sldMk cId="1268737890" sldId="2147477956"/>
            <ac:spMk id="58" creationId="{7FE72898-448B-5A35-B321-3FFAF61EAFD6}"/>
          </ac:spMkLst>
        </pc:spChg>
        <pc:spChg chg="mod">
          <ac:chgData name="Marjokorpi, Kalle" userId="20486357-9ccc-4409-bc0b-ef60da3cad7d" providerId="ADAL" clId="{85DF241F-9289-43ED-AFAC-E516436F1A8E}" dt="2025-01-16T12:42:16.830" v="7472" actId="20577"/>
          <ac:spMkLst>
            <pc:docMk/>
            <pc:sldMk cId="1268737890" sldId="2147477956"/>
            <ac:spMk id="61" creationId="{D3228362-B45E-8CA9-7087-D741F2A773BF}"/>
          </ac:spMkLst>
        </pc:spChg>
        <pc:spChg chg="mod">
          <ac:chgData name="Marjokorpi, Kalle" userId="20486357-9ccc-4409-bc0b-ef60da3cad7d" providerId="ADAL" clId="{85DF241F-9289-43ED-AFAC-E516436F1A8E}" dt="2025-01-13T07:09:30.189" v="6847" actId="1076"/>
          <ac:spMkLst>
            <pc:docMk/>
            <pc:sldMk cId="1268737890" sldId="2147477956"/>
            <ac:spMk id="63" creationId="{2DA30357-828D-0CF9-13ED-785A6D844D7B}"/>
          </ac:spMkLst>
        </pc:spChg>
        <pc:grpChg chg="add mod">
          <ac:chgData name="Marjokorpi, Kalle" userId="20486357-9ccc-4409-bc0b-ef60da3cad7d" providerId="ADAL" clId="{85DF241F-9289-43ED-AFAC-E516436F1A8E}" dt="2025-01-21T18:27:13.662" v="17603" actId="164"/>
          <ac:grpSpMkLst>
            <pc:docMk/>
            <pc:sldMk cId="1268737890" sldId="2147477956"/>
            <ac:grpSpMk id="7" creationId="{7E0E2EFF-B9CB-6F93-F512-D7D6063E93A2}"/>
          </ac:grpSpMkLst>
        </pc:grpChg>
        <pc:grpChg chg="add del mod">
          <ac:chgData name="Marjokorpi, Kalle" userId="20486357-9ccc-4409-bc0b-ef60da3cad7d" providerId="ADAL" clId="{85DF241F-9289-43ED-AFAC-E516436F1A8E}" dt="2025-01-07T15:26:50.672" v="5335" actId="478"/>
          <ac:grpSpMkLst>
            <pc:docMk/>
            <pc:sldMk cId="1268737890" sldId="2147477956"/>
            <ac:grpSpMk id="28" creationId="{4813A029-B703-235F-AA1C-2288360B7339}"/>
          </ac:grpSpMkLst>
        </pc:grpChg>
        <pc:grpChg chg="add mod">
          <ac:chgData name="Marjokorpi, Kalle" userId="20486357-9ccc-4409-bc0b-ef60da3cad7d" providerId="ADAL" clId="{85DF241F-9289-43ED-AFAC-E516436F1A8E}" dt="2025-01-13T07:09:30.189" v="6847" actId="1076"/>
          <ac:grpSpMkLst>
            <pc:docMk/>
            <pc:sldMk cId="1268737890" sldId="2147477956"/>
            <ac:grpSpMk id="32" creationId="{49B9D0C1-A686-D794-B2B2-3FB98CE19E05}"/>
          </ac:grpSpMkLst>
        </pc:grpChg>
        <pc:grpChg chg="add mod">
          <ac:chgData name="Marjokorpi, Kalle" userId="20486357-9ccc-4409-bc0b-ef60da3cad7d" providerId="ADAL" clId="{85DF241F-9289-43ED-AFAC-E516436F1A8E}" dt="2025-01-13T07:09:30.189" v="6847" actId="1076"/>
          <ac:grpSpMkLst>
            <pc:docMk/>
            <pc:sldMk cId="1268737890" sldId="2147477956"/>
            <ac:grpSpMk id="33" creationId="{1B7E0344-FC61-BB2E-E7A9-6AE6EAE2FB56}"/>
          </ac:grpSpMkLst>
        </pc:grpChg>
        <pc:grpChg chg="add mod">
          <ac:chgData name="Marjokorpi, Kalle" userId="20486357-9ccc-4409-bc0b-ef60da3cad7d" providerId="ADAL" clId="{85DF241F-9289-43ED-AFAC-E516436F1A8E}" dt="2025-01-21T17:45:29.356" v="16748" actId="1076"/>
          <ac:grpSpMkLst>
            <pc:docMk/>
            <pc:sldMk cId="1268737890" sldId="2147477956"/>
            <ac:grpSpMk id="34" creationId="{FA937503-7D57-81B5-C2C4-7A1F395B7707}"/>
          </ac:grpSpMkLst>
        </pc:grpChg>
        <pc:grpChg chg="add mod">
          <ac:chgData name="Marjokorpi, Kalle" userId="20486357-9ccc-4409-bc0b-ef60da3cad7d" providerId="ADAL" clId="{85DF241F-9289-43ED-AFAC-E516436F1A8E}" dt="2025-01-21T17:45:29.356" v="16748" actId="1076"/>
          <ac:grpSpMkLst>
            <pc:docMk/>
            <pc:sldMk cId="1268737890" sldId="2147477956"/>
            <ac:grpSpMk id="39" creationId="{DF83432D-E138-B50E-D78D-D3533F23D6DB}"/>
          </ac:grpSpMkLst>
        </pc:grpChg>
        <pc:grpChg chg="add mod">
          <ac:chgData name="Marjokorpi, Kalle" userId="20486357-9ccc-4409-bc0b-ef60da3cad7d" providerId="ADAL" clId="{85DF241F-9289-43ED-AFAC-E516436F1A8E}" dt="2025-01-19T14:07:59.590" v="11242" actId="1076"/>
          <ac:grpSpMkLst>
            <pc:docMk/>
            <pc:sldMk cId="1268737890" sldId="2147477956"/>
            <ac:grpSpMk id="40" creationId="{C2884152-E911-5B02-318C-591933EC8780}"/>
          </ac:grpSpMkLst>
        </pc:grpChg>
        <pc:grpChg chg="add del mod">
          <ac:chgData name="Marjokorpi, Kalle" userId="20486357-9ccc-4409-bc0b-ef60da3cad7d" providerId="ADAL" clId="{85DF241F-9289-43ED-AFAC-E516436F1A8E}" dt="2025-01-13T06:59:51.823" v="6749" actId="478"/>
          <ac:grpSpMkLst>
            <pc:docMk/>
            <pc:sldMk cId="1268737890" sldId="2147477956"/>
            <ac:grpSpMk id="44" creationId="{74BDB852-55F8-1964-78FB-FF1B1E6B29C9}"/>
          </ac:grpSpMkLst>
        </pc:grpChg>
        <pc:grpChg chg="add mod">
          <ac:chgData name="Marjokorpi, Kalle" userId="20486357-9ccc-4409-bc0b-ef60da3cad7d" providerId="ADAL" clId="{85DF241F-9289-43ED-AFAC-E516436F1A8E}" dt="2025-01-13T07:07:22.538" v="6820" actId="571"/>
          <ac:grpSpMkLst>
            <pc:docMk/>
            <pc:sldMk cId="1268737890" sldId="2147477956"/>
            <ac:grpSpMk id="54" creationId="{0A476212-212E-35F3-E8FB-BF72621EDB6D}"/>
          </ac:grpSpMkLst>
        </pc:grpChg>
        <pc:grpChg chg="add mod">
          <ac:chgData name="Marjokorpi, Kalle" userId="20486357-9ccc-4409-bc0b-ef60da3cad7d" providerId="ADAL" clId="{85DF241F-9289-43ED-AFAC-E516436F1A8E}" dt="2025-01-13T07:09:30.189" v="6847" actId="1076"/>
          <ac:grpSpMkLst>
            <pc:docMk/>
            <pc:sldMk cId="1268737890" sldId="2147477956"/>
            <ac:grpSpMk id="59" creationId="{DF3A95A6-C738-9457-C70F-7F2883B96FB7}"/>
          </ac:grpSpMkLst>
        </pc:grpChg>
        <pc:grpChg chg="add mod">
          <ac:chgData name="Marjokorpi, Kalle" userId="20486357-9ccc-4409-bc0b-ef60da3cad7d" providerId="ADAL" clId="{85DF241F-9289-43ED-AFAC-E516436F1A8E}" dt="2025-01-21T17:45:29.356" v="16748" actId="1076"/>
          <ac:grpSpMkLst>
            <pc:docMk/>
            <pc:sldMk cId="1268737890" sldId="2147477956"/>
            <ac:grpSpMk id="64" creationId="{9F7154C5-8DF4-149C-308F-95117A1E02B9}"/>
          </ac:grpSpMkLst>
        </pc:grpChg>
        <pc:grpChg chg="add mod">
          <ac:chgData name="Marjokorpi, Kalle" userId="20486357-9ccc-4409-bc0b-ef60da3cad7d" providerId="ADAL" clId="{85DF241F-9289-43ED-AFAC-E516436F1A8E}" dt="2025-01-21T18:27:13.662" v="17603" actId="164"/>
          <ac:grpSpMkLst>
            <pc:docMk/>
            <pc:sldMk cId="1268737890" sldId="2147477956"/>
            <ac:grpSpMk id="65" creationId="{3BBF9E11-80C7-4E0D-33C3-56F46FAA0343}"/>
          </ac:grpSpMkLst>
        </pc:grpChg>
        <pc:picChg chg="add del mod">
          <ac:chgData name="Marjokorpi, Kalle" userId="20486357-9ccc-4409-bc0b-ef60da3cad7d" providerId="ADAL" clId="{85DF241F-9289-43ED-AFAC-E516436F1A8E}" dt="2025-01-13T06:59:51.823" v="6749" actId="478"/>
          <ac:picMkLst>
            <pc:docMk/>
            <pc:sldMk cId="1268737890" sldId="2147477956"/>
            <ac:picMk id="7" creationId="{28E66271-2084-DFFA-D5F1-4287967DE1EC}"/>
          </ac:picMkLst>
        </pc:picChg>
        <pc:picChg chg="add del mod">
          <ac:chgData name="Marjokorpi, Kalle" userId="20486357-9ccc-4409-bc0b-ef60da3cad7d" providerId="ADAL" clId="{85DF241F-9289-43ED-AFAC-E516436F1A8E}" dt="2025-01-21T17:44:51.967" v="16743" actId="478"/>
          <ac:picMkLst>
            <pc:docMk/>
            <pc:sldMk cId="1268737890" sldId="2147477956"/>
            <ac:picMk id="7" creationId="{54F05EE8-42C4-D8E8-1D55-1B9391B4CD15}"/>
          </ac:picMkLst>
        </pc:picChg>
        <pc:picChg chg="add mod">
          <ac:chgData name="Marjokorpi, Kalle" userId="20486357-9ccc-4409-bc0b-ef60da3cad7d" providerId="ADAL" clId="{85DF241F-9289-43ED-AFAC-E516436F1A8E}" dt="2025-01-13T07:09:30.189" v="6847" actId="1076"/>
          <ac:picMkLst>
            <pc:docMk/>
            <pc:sldMk cId="1268737890" sldId="2147477956"/>
            <ac:picMk id="8" creationId="{359748ED-E4C7-9744-147C-E6CDEFB709D4}"/>
          </ac:picMkLst>
        </pc:picChg>
        <pc:picChg chg="add mod">
          <ac:chgData name="Marjokorpi, Kalle" userId="20486357-9ccc-4409-bc0b-ef60da3cad7d" providerId="ADAL" clId="{85DF241F-9289-43ED-AFAC-E516436F1A8E}" dt="2025-01-13T07:09:30.189" v="6847" actId="1076"/>
          <ac:picMkLst>
            <pc:docMk/>
            <pc:sldMk cId="1268737890" sldId="2147477956"/>
            <ac:picMk id="9" creationId="{F5F0A391-F67B-BF31-91CD-69A7996CCFC9}"/>
          </ac:picMkLst>
        </pc:picChg>
        <pc:picChg chg="add mod">
          <ac:chgData name="Marjokorpi, Kalle" userId="20486357-9ccc-4409-bc0b-ef60da3cad7d" providerId="ADAL" clId="{85DF241F-9289-43ED-AFAC-E516436F1A8E}" dt="2025-01-19T14:07:43.933" v="11239" actId="571"/>
          <ac:picMkLst>
            <pc:docMk/>
            <pc:sldMk cId="1268737890" sldId="2147477956"/>
            <ac:picMk id="11" creationId="{4C9599EA-393F-65F7-9F7A-94D35403A68A}"/>
          </ac:picMkLst>
        </pc:picChg>
        <pc:picChg chg="add mod">
          <ac:chgData name="Marjokorpi, Kalle" userId="20486357-9ccc-4409-bc0b-ef60da3cad7d" providerId="ADAL" clId="{85DF241F-9289-43ED-AFAC-E516436F1A8E}" dt="2025-01-19T14:07:43.933" v="11239" actId="571"/>
          <ac:picMkLst>
            <pc:docMk/>
            <pc:sldMk cId="1268737890" sldId="2147477956"/>
            <ac:picMk id="14" creationId="{BCEB6E72-327F-C47A-FB11-9E5A99631854}"/>
          </ac:picMkLst>
        </pc:picChg>
        <pc:picChg chg="add del mod">
          <ac:chgData name="Marjokorpi, Kalle" userId="20486357-9ccc-4409-bc0b-ef60da3cad7d" providerId="ADAL" clId="{85DF241F-9289-43ED-AFAC-E516436F1A8E}" dt="2025-01-07T15:14:16.804" v="4943" actId="478"/>
          <ac:picMkLst>
            <pc:docMk/>
            <pc:sldMk cId="1268737890" sldId="2147477956"/>
            <ac:picMk id="17" creationId="{AEC87ABA-5DA8-10D1-73DC-887B9D0A1E26}"/>
          </ac:picMkLst>
        </pc:picChg>
        <pc:picChg chg="add del mod">
          <ac:chgData name="Marjokorpi, Kalle" userId="20486357-9ccc-4409-bc0b-ef60da3cad7d" providerId="ADAL" clId="{85DF241F-9289-43ED-AFAC-E516436F1A8E}" dt="2025-01-13T06:46:19.704" v="6600" actId="478"/>
          <ac:picMkLst>
            <pc:docMk/>
            <pc:sldMk cId="1268737890" sldId="2147477956"/>
            <ac:picMk id="18" creationId="{317736DC-8E47-FF42-D6BD-0533D240657D}"/>
          </ac:picMkLst>
        </pc:picChg>
        <pc:picChg chg="add del mod">
          <ac:chgData name="Marjokorpi, Kalle" userId="20486357-9ccc-4409-bc0b-ef60da3cad7d" providerId="ADAL" clId="{85DF241F-9289-43ED-AFAC-E516436F1A8E}" dt="2025-01-07T15:14:16.804" v="4943" actId="478"/>
          <ac:picMkLst>
            <pc:docMk/>
            <pc:sldMk cId="1268737890" sldId="2147477956"/>
            <ac:picMk id="18" creationId="{5163AD68-F828-2072-F6EC-7A8F5D932EBC}"/>
          </ac:picMkLst>
        </pc:picChg>
        <pc:picChg chg="add del mod">
          <ac:chgData name="Marjokorpi, Kalle" userId="20486357-9ccc-4409-bc0b-ef60da3cad7d" providerId="ADAL" clId="{85DF241F-9289-43ED-AFAC-E516436F1A8E}" dt="2025-01-07T15:14:16.804" v="4943" actId="478"/>
          <ac:picMkLst>
            <pc:docMk/>
            <pc:sldMk cId="1268737890" sldId="2147477956"/>
            <ac:picMk id="19" creationId="{02BA2D8F-3CCF-1C2D-5A74-EC466DAA27FE}"/>
          </ac:picMkLst>
        </pc:picChg>
        <pc:picChg chg="add del mod">
          <ac:chgData name="Marjokorpi, Kalle" userId="20486357-9ccc-4409-bc0b-ef60da3cad7d" providerId="ADAL" clId="{85DF241F-9289-43ED-AFAC-E516436F1A8E}" dt="2025-01-07T15:14:16.804" v="4943" actId="478"/>
          <ac:picMkLst>
            <pc:docMk/>
            <pc:sldMk cId="1268737890" sldId="2147477956"/>
            <ac:picMk id="20" creationId="{42EC656C-81AF-0DC8-9550-4C19DAF0FA23}"/>
          </ac:picMkLst>
        </pc:picChg>
        <pc:picChg chg="add mod">
          <ac:chgData name="Marjokorpi, Kalle" userId="20486357-9ccc-4409-bc0b-ef60da3cad7d" providerId="ADAL" clId="{85DF241F-9289-43ED-AFAC-E516436F1A8E}" dt="2025-01-13T07:09:30.189" v="6847" actId="1076"/>
          <ac:picMkLst>
            <pc:docMk/>
            <pc:sldMk cId="1268737890" sldId="2147477956"/>
            <ac:picMk id="24" creationId="{706802B7-92F5-FAF4-FC04-EBC9FC281598}"/>
          </ac:picMkLst>
        </pc:picChg>
        <pc:picChg chg="add del mod">
          <ac:chgData name="Marjokorpi, Kalle" userId="20486357-9ccc-4409-bc0b-ef60da3cad7d" providerId="ADAL" clId="{85DF241F-9289-43ED-AFAC-E516436F1A8E}" dt="2025-01-07T15:29:09.679" v="5371" actId="478"/>
          <ac:picMkLst>
            <pc:docMk/>
            <pc:sldMk cId="1268737890" sldId="2147477956"/>
            <ac:picMk id="26" creationId="{3BF30A84-D22D-C54E-7B9A-CEC0731B4788}"/>
          </ac:picMkLst>
        </pc:picChg>
        <pc:picChg chg="add mod">
          <ac:chgData name="Marjokorpi, Kalle" userId="20486357-9ccc-4409-bc0b-ef60da3cad7d" providerId="ADAL" clId="{85DF241F-9289-43ED-AFAC-E516436F1A8E}" dt="2025-01-13T07:09:30.189" v="6847" actId="1076"/>
          <ac:picMkLst>
            <pc:docMk/>
            <pc:sldMk cId="1268737890" sldId="2147477956"/>
            <ac:picMk id="28" creationId="{85B474DD-90CA-3DDE-FD22-9DF6E01313ED}"/>
          </ac:picMkLst>
        </pc:picChg>
        <pc:picChg chg="mod topLvl">
          <ac:chgData name="Marjokorpi, Kalle" userId="20486357-9ccc-4409-bc0b-ef60da3cad7d" providerId="ADAL" clId="{85DF241F-9289-43ED-AFAC-E516436F1A8E}" dt="2025-01-13T07:09:30.189" v="6847" actId="1076"/>
          <ac:picMkLst>
            <pc:docMk/>
            <pc:sldMk cId="1268737890" sldId="2147477956"/>
            <ac:picMk id="29" creationId="{66796D9C-CC6B-9CEC-3808-ABA9EF632B46}"/>
          </ac:picMkLst>
        </pc:picChg>
        <pc:picChg chg="add mod">
          <ac:chgData name="Marjokorpi, Kalle" userId="20486357-9ccc-4409-bc0b-ef60da3cad7d" providerId="ADAL" clId="{85DF241F-9289-43ED-AFAC-E516436F1A8E}" dt="2025-01-07T15:28:53.073" v="5363" actId="1076"/>
          <ac:picMkLst>
            <pc:docMk/>
            <pc:sldMk cId="1268737890" sldId="2147477956"/>
            <ac:picMk id="34" creationId="{C2967144-1A97-DB80-670A-D1CE59D5FB86}"/>
          </ac:picMkLst>
        </pc:picChg>
        <pc:picChg chg="add mod">
          <ac:chgData name="Marjokorpi, Kalle" userId="20486357-9ccc-4409-bc0b-ef60da3cad7d" providerId="ADAL" clId="{85DF241F-9289-43ED-AFAC-E516436F1A8E}" dt="2025-01-21T17:45:29.356" v="16748" actId="1076"/>
          <ac:picMkLst>
            <pc:docMk/>
            <pc:sldMk cId="1268737890" sldId="2147477956"/>
            <ac:picMk id="35" creationId="{902EC705-3B7E-8F7F-1CFE-CB601D741105}"/>
          </ac:picMkLst>
        </pc:picChg>
        <pc:picChg chg="mod">
          <ac:chgData name="Marjokorpi, Kalle" userId="20486357-9ccc-4409-bc0b-ef60da3cad7d" providerId="ADAL" clId="{85DF241F-9289-43ED-AFAC-E516436F1A8E}" dt="2025-01-21T17:45:29.356" v="16748" actId="1076"/>
          <ac:picMkLst>
            <pc:docMk/>
            <pc:sldMk cId="1268737890" sldId="2147477956"/>
            <ac:picMk id="36" creationId="{63A68A1D-6D6C-5EF4-F69E-948A8E349852}"/>
          </ac:picMkLst>
        </pc:picChg>
        <pc:picChg chg="add del mod">
          <ac:chgData name="Marjokorpi, Kalle" userId="20486357-9ccc-4409-bc0b-ef60da3cad7d" providerId="ADAL" clId="{85DF241F-9289-43ED-AFAC-E516436F1A8E}" dt="2025-01-07T15:29:36.293" v="5377" actId="478"/>
          <ac:picMkLst>
            <pc:docMk/>
            <pc:sldMk cId="1268737890" sldId="2147477956"/>
            <ac:picMk id="36" creationId="{6F6E2F0C-213B-280E-7CA8-2FD096480BB7}"/>
          </ac:picMkLst>
        </pc:picChg>
        <pc:picChg chg="add del mod">
          <ac:chgData name="Marjokorpi, Kalle" userId="20486357-9ccc-4409-bc0b-ef60da3cad7d" providerId="ADAL" clId="{85DF241F-9289-43ED-AFAC-E516436F1A8E}" dt="2025-01-13T06:59:56.608" v="6751" actId="478"/>
          <ac:picMkLst>
            <pc:docMk/>
            <pc:sldMk cId="1268737890" sldId="2147477956"/>
            <ac:picMk id="37" creationId="{5B752E11-5A81-9D3D-3F03-3E4C116DC888}"/>
          </ac:picMkLst>
        </pc:picChg>
        <pc:picChg chg="add mod">
          <ac:chgData name="Marjokorpi, Kalle" userId="20486357-9ccc-4409-bc0b-ef60da3cad7d" providerId="ADAL" clId="{85DF241F-9289-43ED-AFAC-E516436F1A8E}" dt="2025-01-21T17:45:29.356" v="16748" actId="1076"/>
          <ac:picMkLst>
            <pc:docMk/>
            <pc:sldMk cId="1268737890" sldId="2147477956"/>
            <ac:picMk id="38" creationId="{C04CD707-74E4-6235-C1C6-3F1B3F05E34D}"/>
          </ac:picMkLst>
        </pc:picChg>
        <pc:picChg chg="mod">
          <ac:chgData name="Marjokorpi, Kalle" userId="20486357-9ccc-4409-bc0b-ef60da3cad7d" providerId="ADAL" clId="{85DF241F-9289-43ED-AFAC-E516436F1A8E}" dt="2025-01-19T14:07:59.590" v="11242" actId="1076"/>
          <ac:picMkLst>
            <pc:docMk/>
            <pc:sldMk cId="1268737890" sldId="2147477956"/>
            <ac:picMk id="41" creationId="{3787460F-C0CF-AEBD-6DE6-A2432245DA40}"/>
          </ac:picMkLst>
        </pc:picChg>
        <pc:picChg chg="del mod">
          <ac:chgData name="Marjokorpi, Kalle" userId="20486357-9ccc-4409-bc0b-ef60da3cad7d" providerId="ADAL" clId="{85DF241F-9289-43ED-AFAC-E516436F1A8E}" dt="2025-01-13T06:59:50.691" v="6748" actId="478"/>
          <ac:picMkLst>
            <pc:docMk/>
            <pc:sldMk cId="1268737890" sldId="2147477956"/>
            <ac:picMk id="42" creationId="{D51CC85C-7A9E-171E-338B-1E74DAB11717}"/>
          </ac:picMkLst>
        </pc:picChg>
        <pc:picChg chg="mod">
          <ac:chgData name="Marjokorpi, Kalle" userId="20486357-9ccc-4409-bc0b-ef60da3cad7d" providerId="ADAL" clId="{85DF241F-9289-43ED-AFAC-E516436F1A8E}" dt="2025-01-19T14:07:59.590" v="11242" actId="1076"/>
          <ac:picMkLst>
            <pc:docMk/>
            <pc:sldMk cId="1268737890" sldId="2147477956"/>
            <ac:picMk id="43" creationId="{2A3B6190-40AD-AC37-5C61-CEBFDA3FCC75}"/>
          </ac:picMkLst>
        </pc:picChg>
        <pc:picChg chg="mod">
          <ac:chgData name="Marjokorpi, Kalle" userId="20486357-9ccc-4409-bc0b-ef60da3cad7d" providerId="ADAL" clId="{85DF241F-9289-43ED-AFAC-E516436F1A8E}" dt="2025-01-21T17:45:29.356" v="16748" actId="1076"/>
          <ac:picMkLst>
            <pc:docMk/>
            <pc:sldMk cId="1268737890" sldId="2147477956"/>
            <ac:picMk id="51" creationId="{4E917608-8C94-BF23-B40C-964C3B3A044F}"/>
          </ac:picMkLst>
        </pc:picChg>
        <pc:picChg chg="mod">
          <ac:chgData name="Marjokorpi, Kalle" userId="20486357-9ccc-4409-bc0b-ef60da3cad7d" providerId="ADAL" clId="{85DF241F-9289-43ED-AFAC-E516436F1A8E}" dt="2025-01-13T07:07:22.538" v="6820" actId="571"/>
          <ac:picMkLst>
            <pc:docMk/>
            <pc:sldMk cId="1268737890" sldId="2147477956"/>
            <ac:picMk id="55" creationId="{C3AD0917-98D0-B7BE-2178-901E6F6C1EE2}"/>
          </ac:picMkLst>
        </pc:picChg>
        <pc:picChg chg="mod">
          <ac:chgData name="Marjokorpi, Kalle" userId="20486357-9ccc-4409-bc0b-ef60da3cad7d" providerId="ADAL" clId="{85DF241F-9289-43ED-AFAC-E516436F1A8E}" dt="2025-01-13T07:07:22.538" v="6820" actId="571"/>
          <ac:picMkLst>
            <pc:docMk/>
            <pc:sldMk cId="1268737890" sldId="2147477956"/>
            <ac:picMk id="57" creationId="{A3B2A87B-97A0-3216-849F-18FD222B6888}"/>
          </ac:picMkLst>
        </pc:picChg>
        <pc:picChg chg="mod">
          <ac:chgData name="Marjokorpi, Kalle" userId="20486357-9ccc-4409-bc0b-ef60da3cad7d" providerId="ADAL" clId="{85DF241F-9289-43ED-AFAC-E516436F1A8E}" dt="2025-01-13T07:09:30.189" v="6847" actId="1076"/>
          <ac:picMkLst>
            <pc:docMk/>
            <pc:sldMk cId="1268737890" sldId="2147477956"/>
            <ac:picMk id="60" creationId="{5C7A4502-04DD-5D0E-1B6A-747E3C101B42}"/>
          </ac:picMkLst>
        </pc:picChg>
        <pc:picChg chg="mod">
          <ac:chgData name="Marjokorpi, Kalle" userId="20486357-9ccc-4409-bc0b-ef60da3cad7d" providerId="ADAL" clId="{85DF241F-9289-43ED-AFAC-E516436F1A8E}" dt="2025-01-13T07:09:30.189" v="6847" actId="1076"/>
          <ac:picMkLst>
            <pc:docMk/>
            <pc:sldMk cId="1268737890" sldId="2147477956"/>
            <ac:picMk id="62" creationId="{CD5AD3C8-C0F6-11AF-228C-FB6EC9CB89E3}"/>
          </ac:picMkLst>
        </pc:picChg>
      </pc:sldChg>
      <pc:sldChg chg="new del">
        <pc:chgData name="Marjokorpi, Kalle" userId="20486357-9ccc-4409-bc0b-ef60da3cad7d" providerId="ADAL" clId="{85DF241F-9289-43ED-AFAC-E516436F1A8E}" dt="2024-12-17T12:34:53.373" v="168" actId="2696"/>
        <pc:sldMkLst>
          <pc:docMk/>
          <pc:sldMk cId="1807370650" sldId="2147477957"/>
        </pc:sldMkLst>
      </pc:sldChg>
      <pc:sldChg chg="modSp new del mod">
        <pc:chgData name="Marjokorpi, Kalle" userId="20486357-9ccc-4409-bc0b-ef60da3cad7d" providerId="ADAL" clId="{85DF241F-9289-43ED-AFAC-E516436F1A8E}" dt="2024-12-18T07:02:56.298" v="542" actId="47"/>
        <pc:sldMkLst>
          <pc:docMk/>
          <pc:sldMk cId="2472005847" sldId="2147477957"/>
        </pc:sldMkLst>
        <pc:spChg chg="mod">
          <ac:chgData name="Marjokorpi, Kalle" userId="20486357-9ccc-4409-bc0b-ef60da3cad7d" providerId="ADAL" clId="{85DF241F-9289-43ED-AFAC-E516436F1A8E}" dt="2024-12-18T07:02:51.163" v="538" actId="21"/>
          <ac:spMkLst>
            <pc:docMk/>
            <pc:sldMk cId="2472005847" sldId="2147477957"/>
            <ac:spMk id="2" creationId="{D92FEFB6-4C17-2D02-26B8-D49B3495D778}"/>
          </ac:spMkLst>
        </pc:spChg>
        <pc:spChg chg="mod">
          <ac:chgData name="Marjokorpi, Kalle" userId="20486357-9ccc-4409-bc0b-ef60da3cad7d" providerId="ADAL" clId="{85DF241F-9289-43ED-AFAC-E516436F1A8E}" dt="2024-12-18T07:02:44.865" v="536" actId="21"/>
          <ac:spMkLst>
            <pc:docMk/>
            <pc:sldMk cId="2472005847" sldId="2147477957"/>
            <ac:spMk id="3" creationId="{0FBE7275-E8BE-0662-311D-E4A057F2872B}"/>
          </ac:spMkLst>
        </pc:spChg>
      </pc:sldChg>
      <pc:sldChg chg="new del">
        <pc:chgData name="Marjokorpi, Kalle" userId="20486357-9ccc-4409-bc0b-ef60da3cad7d" providerId="ADAL" clId="{85DF241F-9289-43ED-AFAC-E516436F1A8E}" dt="2024-12-18T05:52:40.667" v="173" actId="47"/>
        <pc:sldMkLst>
          <pc:docMk/>
          <pc:sldMk cId="539586559" sldId="2147477958"/>
        </pc:sldMkLst>
      </pc:sldChg>
      <pc:sldChg chg="addSp delSp modSp new del mod modClrScheme chgLayout">
        <pc:chgData name="Marjokorpi, Kalle" userId="20486357-9ccc-4409-bc0b-ef60da3cad7d" providerId="ADAL" clId="{85DF241F-9289-43ED-AFAC-E516436F1A8E}" dt="2025-01-27T10:44:30.656" v="23049" actId="47"/>
        <pc:sldMkLst>
          <pc:docMk/>
          <pc:sldMk cId="972330982" sldId="2147477958"/>
        </pc:sldMkLst>
        <pc:spChg chg="mod ord">
          <ac:chgData name="Marjokorpi, Kalle" userId="20486357-9ccc-4409-bc0b-ef60da3cad7d" providerId="ADAL" clId="{85DF241F-9289-43ED-AFAC-E516436F1A8E}" dt="2025-01-26T07:05:44.955" v="20458" actId="20577"/>
          <ac:spMkLst>
            <pc:docMk/>
            <pc:sldMk cId="972330982" sldId="2147477958"/>
            <ac:spMk id="2" creationId="{2DED0F1A-321B-4F93-81C7-871AD50D6F9D}"/>
          </ac:spMkLst>
        </pc:spChg>
        <pc:spChg chg="del mod ord">
          <ac:chgData name="Marjokorpi, Kalle" userId="20486357-9ccc-4409-bc0b-ef60da3cad7d" providerId="ADAL" clId="{85DF241F-9289-43ED-AFAC-E516436F1A8E}" dt="2025-01-21T19:05:41.854" v="18595" actId="700"/>
          <ac:spMkLst>
            <pc:docMk/>
            <pc:sldMk cId="972330982" sldId="2147477958"/>
            <ac:spMk id="3" creationId="{28B578BA-4AC8-6AFF-1278-A8620B807A18}"/>
          </ac:spMkLst>
        </pc:spChg>
        <pc:spChg chg="add del mod ord">
          <ac:chgData name="Marjokorpi, Kalle" userId="20486357-9ccc-4409-bc0b-ef60da3cad7d" providerId="ADAL" clId="{85DF241F-9289-43ED-AFAC-E516436F1A8E}" dt="2025-01-21T19:05:46.134" v="18596" actId="700"/>
          <ac:spMkLst>
            <pc:docMk/>
            <pc:sldMk cId="972330982" sldId="2147477958"/>
            <ac:spMk id="4" creationId="{E16EC82D-B453-D217-ABD2-7408AFCD4F01}"/>
          </ac:spMkLst>
        </pc:spChg>
        <pc:spChg chg="add del mod ord">
          <ac:chgData name="Marjokorpi, Kalle" userId="20486357-9ccc-4409-bc0b-ef60da3cad7d" providerId="ADAL" clId="{85DF241F-9289-43ED-AFAC-E516436F1A8E}" dt="2025-01-21T19:05:46.134" v="18596" actId="700"/>
          <ac:spMkLst>
            <pc:docMk/>
            <pc:sldMk cId="972330982" sldId="2147477958"/>
            <ac:spMk id="5" creationId="{C48C7B45-EF5B-E604-77CE-2341D00B4122}"/>
          </ac:spMkLst>
        </pc:spChg>
        <pc:spChg chg="add del mod ord">
          <ac:chgData name="Marjokorpi, Kalle" userId="20486357-9ccc-4409-bc0b-ef60da3cad7d" providerId="ADAL" clId="{85DF241F-9289-43ED-AFAC-E516436F1A8E}" dt="2025-01-26T07:03:14.197" v="20354" actId="478"/>
          <ac:spMkLst>
            <pc:docMk/>
            <pc:sldMk cId="972330982" sldId="2147477958"/>
            <ac:spMk id="6" creationId="{5C159E0A-161C-C090-62B6-4498F54B84F2}"/>
          </ac:spMkLst>
        </pc:spChg>
        <pc:spChg chg="add mod ord">
          <ac:chgData name="Marjokorpi, Kalle" userId="20486357-9ccc-4409-bc0b-ef60da3cad7d" providerId="ADAL" clId="{85DF241F-9289-43ED-AFAC-E516436F1A8E}" dt="2025-01-21T19:05:46.134" v="18596" actId="700"/>
          <ac:spMkLst>
            <pc:docMk/>
            <pc:sldMk cId="972330982" sldId="2147477958"/>
            <ac:spMk id="7" creationId="{DD911744-00F8-D787-7FD4-49F6C5650C6E}"/>
          </ac:spMkLst>
        </pc:spChg>
        <pc:spChg chg="add mod ord">
          <ac:chgData name="Marjokorpi, Kalle" userId="20486357-9ccc-4409-bc0b-ef60da3cad7d" providerId="ADAL" clId="{85DF241F-9289-43ED-AFAC-E516436F1A8E}" dt="2025-01-21T19:07:18.929" v="18780" actId="20577"/>
          <ac:spMkLst>
            <pc:docMk/>
            <pc:sldMk cId="972330982" sldId="2147477958"/>
            <ac:spMk id="8" creationId="{C3815A55-2168-F428-B5CE-3CCE5944424E}"/>
          </ac:spMkLst>
        </pc:spChg>
        <pc:picChg chg="add del mod">
          <ac:chgData name="Marjokorpi, Kalle" userId="20486357-9ccc-4409-bc0b-ef60da3cad7d" providerId="ADAL" clId="{85DF241F-9289-43ED-AFAC-E516436F1A8E}" dt="2025-01-26T07:05:47.499" v="20459" actId="21"/>
          <ac:picMkLst>
            <pc:docMk/>
            <pc:sldMk cId="972330982" sldId="2147477958"/>
            <ac:picMk id="4" creationId="{848E1DA3-C2A6-5FE8-C20F-B3AE9B18B168}"/>
          </ac:picMkLst>
        </pc:picChg>
      </pc:sldChg>
      <pc:sldChg chg="addSp delSp modSp new mod modClrScheme chgLayout modNotesTx">
        <pc:chgData name="Marjokorpi, Kalle" userId="20486357-9ccc-4409-bc0b-ef60da3cad7d" providerId="ADAL" clId="{85DF241F-9289-43ED-AFAC-E516436F1A8E}" dt="2025-01-28T11:52:49.450" v="26849" actId="20577"/>
        <pc:sldMkLst>
          <pc:docMk/>
          <pc:sldMk cId="951541456" sldId="2147477959"/>
        </pc:sldMkLst>
        <pc:spChg chg="mod ord">
          <ac:chgData name="Marjokorpi, Kalle" userId="20486357-9ccc-4409-bc0b-ef60da3cad7d" providerId="ADAL" clId="{85DF241F-9289-43ED-AFAC-E516436F1A8E}" dt="2025-01-27T11:51:38.981" v="24141" actId="20577"/>
          <ac:spMkLst>
            <pc:docMk/>
            <pc:sldMk cId="951541456" sldId="2147477959"/>
            <ac:spMk id="2" creationId="{BCD5C73E-3069-0300-658C-3B50733736DF}"/>
          </ac:spMkLst>
        </pc:spChg>
        <pc:spChg chg="del mod ord">
          <ac:chgData name="Marjokorpi, Kalle" userId="20486357-9ccc-4409-bc0b-ef60da3cad7d" providerId="ADAL" clId="{85DF241F-9289-43ED-AFAC-E516436F1A8E}" dt="2025-01-21T19:06:06.515" v="18605" actId="700"/>
          <ac:spMkLst>
            <pc:docMk/>
            <pc:sldMk cId="951541456" sldId="2147477959"/>
            <ac:spMk id="3" creationId="{571DF564-76DE-2ACC-E3D3-1688D4C771BE}"/>
          </ac:spMkLst>
        </pc:spChg>
        <pc:spChg chg="add del mod ord">
          <ac:chgData name="Marjokorpi, Kalle" userId="20486357-9ccc-4409-bc0b-ef60da3cad7d" providerId="ADAL" clId="{85DF241F-9289-43ED-AFAC-E516436F1A8E}" dt="2025-01-26T07:05:51.968" v="20461" actId="478"/>
          <ac:spMkLst>
            <pc:docMk/>
            <pc:sldMk cId="951541456" sldId="2147477959"/>
            <ac:spMk id="4" creationId="{C555EC7E-1113-9F4C-C875-94F54181D927}"/>
          </ac:spMkLst>
        </pc:spChg>
        <pc:spChg chg="add mod ord">
          <ac:chgData name="Marjokorpi, Kalle" userId="20486357-9ccc-4409-bc0b-ef60da3cad7d" providerId="ADAL" clId="{85DF241F-9289-43ED-AFAC-E516436F1A8E}" dt="2025-01-21T19:06:06.515" v="18605" actId="700"/>
          <ac:spMkLst>
            <pc:docMk/>
            <pc:sldMk cId="951541456" sldId="2147477959"/>
            <ac:spMk id="5" creationId="{234983FD-1B10-F8FA-4EF8-6629E2C79ED3}"/>
          </ac:spMkLst>
        </pc:spChg>
        <pc:spChg chg="add mod ord">
          <ac:chgData name="Marjokorpi, Kalle" userId="20486357-9ccc-4409-bc0b-ef60da3cad7d" providerId="ADAL" clId="{85DF241F-9289-43ED-AFAC-E516436F1A8E}" dt="2025-01-28T11:52:49.450" v="26849" actId="20577"/>
          <ac:spMkLst>
            <pc:docMk/>
            <pc:sldMk cId="951541456" sldId="2147477959"/>
            <ac:spMk id="6" creationId="{8E7CEFE8-B3E7-56CA-4B4E-4BF5A6E1C63F}"/>
          </ac:spMkLst>
        </pc:spChg>
        <pc:spChg chg="add mod">
          <ac:chgData name="Marjokorpi, Kalle" userId="20486357-9ccc-4409-bc0b-ef60da3cad7d" providerId="ADAL" clId="{85DF241F-9289-43ED-AFAC-E516436F1A8E}" dt="2025-01-27T11:44:27.159" v="24066" actId="1076"/>
          <ac:spMkLst>
            <pc:docMk/>
            <pc:sldMk cId="951541456" sldId="2147477959"/>
            <ac:spMk id="8" creationId="{8F68B296-69EB-4DA6-F460-9B8F35690995}"/>
          </ac:spMkLst>
        </pc:spChg>
        <pc:spChg chg="add mod">
          <ac:chgData name="Marjokorpi, Kalle" userId="20486357-9ccc-4409-bc0b-ef60da3cad7d" providerId="ADAL" clId="{85DF241F-9289-43ED-AFAC-E516436F1A8E}" dt="2025-01-27T11:44:27.159" v="24066" actId="1076"/>
          <ac:spMkLst>
            <pc:docMk/>
            <pc:sldMk cId="951541456" sldId="2147477959"/>
            <ac:spMk id="9" creationId="{25A91760-36CA-08B2-8F08-0DC1DA4A573F}"/>
          </ac:spMkLst>
        </pc:spChg>
        <pc:spChg chg="add mod">
          <ac:chgData name="Marjokorpi, Kalle" userId="20486357-9ccc-4409-bc0b-ef60da3cad7d" providerId="ADAL" clId="{85DF241F-9289-43ED-AFAC-E516436F1A8E}" dt="2025-01-27T11:53:32.504" v="24198" actId="1076"/>
          <ac:spMkLst>
            <pc:docMk/>
            <pc:sldMk cId="951541456" sldId="2147477959"/>
            <ac:spMk id="14" creationId="{34EA61E2-09DA-89B8-62A6-929BCD37A5F2}"/>
          </ac:spMkLst>
        </pc:spChg>
        <pc:spChg chg="add mod">
          <ac:chgData name="Marjokorpi, Kalle" userId="20486357-9ccc-4409-bc0b-ef60da3cad7d" providerId="ADAL" clId="{85DF241F-9289-43ED-AFAC-E516436F1A8E}" dt="2025-01-27T12:20:11.988" v="24333" actId="1076"/>
          <ac:spMkLst>
            <pc:docMk/>
            <pc:sldMk cId="951541456" sldId="2147477959"/>
            <ac:spMk id="15" creationId="{CC741646-F4B2-5A17-46C3-46C9176D3216}"/>
          </ac:spMkLst>
        </pc:spChg>
        <pc:picChg chg="add del mod">
          <ac:chgData name="Marjokorpi, Kalle" userId="20486357-9ccc-4409-bc0b-ef60da3cad7d" providerId="ADAL" clId="{85DF241F-9289-43ED-AFAC-E516436F1A8E}" dt="2025-01-27T11:41:08.314" v="23939" actId="478"/>
          <ac:picMkLst>
            <pc:docMk/>
            <pc:sldMk cId="951541456" sldId="2147477959"/>
            <ac:picMk id="3" creationId="{848E1DA3-C2A6-5FE8-C20F-B3AE9B18B168}"/>
          </ac:picMkLst>
        </pc:picChg>
        <pc:picChg chg="add mod">
          <ac:chgData name="Marjokorpi, Kalle" userId="20486357-9ccc-4409-bc0b-ef60da3cad7d" providerId="ADAL" clId="{85DF241F-9289-43ED-AFAC-E516436F1A8E}" dt="2025-01-27T15:38:58.816" v="26450" actId="1076"/>
          <ac:picMkLst>
            <pc:docMk/>
            <pc:sldMk cId="951541456" sldId="2147477959"/>
            <ac:picMk id="4" creationId="{7A44CD25-03E5-F6A5-11A7-E1909E2A481A}"/>
          </ac:picMkLst>
        </pc:picChg>
        <pc:picChg chg="add mod">
          <ac:chgData name="Marjokorpi, Kalle" userId="20486357-9ccc-4409-bc0b-ef60da3cad7d" providerId="ADAL" clId="{85DF241F-9289-43ED-AFAC-E516436F1A8E}" dt="2025-01-27T11:44:27.159" v="24066" actId="1076"/>
          <ac:picMkLst>
            <pc:docMk/>
            <pc:sldMk cId="951541456" sldId="2147477959"/>
            <ac:picMk id="7" creationId="{194BE442-B51B-4F74-FB52-7CEABAE4AD17}"/>
          </ac:picMkLst>
        </pc:picChg>
        <pc:picChg chg="add mod">
          <ac:chgData name="Marjokorpi, Kalle" userId="20486357-9ccc-4409-bc0b-ef60da3cad7d" providerId="ADAL" clId="{85DF241F-9289-43ED-AFAC-E516436F1A8E}" dt="2025-01-27T11:53:32.504" v="24198" actId="1076"/>
          <ac:picMkLst>
            <pc:docMk/>
            <pc:sldMk cId="951541456" sldId="2147477959"/>
            <ac:picMk id="11" creationId="{03A2F10A-DE11-F510-BDA5-69F05BC34413}"/>
          </ac:picMkLst>
        </pc:picChg>
        <pc:picChg chg="add del mod">
          <ac:chgData name="Marjokorpi, Kalle" userId="20486357-9ccc-4409-bc0b-ef60da3cad7d" providerId="ADAL" clId="{85DF241F-9289-43ED-AFAC-E516436F1A8E}" dt="2025-01-27T15:16:09.488" v="25951" actId="478"/>
          <ac:picMkLst>
            <pc:docMk/>
            <pc:sldMk cId="951541456" sldId="2147477959"/>
            <ac:picMk id="13" creationId="{648AE6B6-B7A7-8D6D-AB3F-5B35956C9B55}"/>
          </ac:picMkLst>
        </pc:picChg>
      </pc:sldChg>
      <pc:sldChg chg="modSp new del mod">
        <pc:chgData name="Marjokorpi, Kalle" userId="20486357-9ccc-4409-bc0b-ef60da3cad7d" providerId="ADAL" clId="{85DF241F-9289-43ED-AFAC-E516436F1A8E}" dt="2025-01-21T19:07:25.594" v="18781" actId="47"/>
        <pc:sldMkLst>
          <pc:docMk/>
          <pc:sldMk cId="2760268386" sldId="2147477960"/>
        </pc:sldMkLst>
        <pc:spChg chg="mod">
          <ac:chgData name="Marjokorpi, Kalle" userId="20486357-9ccc-4409-bc0b-ef60da3cad7d" providerId="ADAL" clId="{85DF241F-9289-43ED-AFAC-E516436F1A8E}" dt="2024-12-18T06:05:27.694" v="303" actId="20577"/>
          <ac:spMkLst>
            <pc:docMk/>
            <pc:sldMk cId="2760268386" sldId="2147477960"/>
            <ac:spMk id="2" creationId="{1CFC9B03-CA27-5A79-2743-4B05AD8D2504}"/>
          </ac:spMkLst>
        </pc:spChg>
        <pc:spChg chg="mod">
          <ac:chgData name="Marjokorpi, Kalle" userId="20486357-9ccc-4409-bc0b-ef60da3cad7d" providerId="ADAL" clId="{85DF241F-9289-43ED-AFAC-E516436F1A8E}" dt="2024-12-18T06:06:55.670" v="364" actId="20577"/>
          <ac:spMkLst>
            <pc:docMk/>
            <pc:sldMk cId="2760268386" sldId="2147477960"/>
            <ac:spMk id="3" creationId="{AEF17073-8489-790F-1DC4-D54D4B91E34E}"/>
          </ac:spMkLst>
        </pc:spChg>
      </pc:sldChg>
      <pc:sldChg chg="modSp new del mod">
        <pc:chgData name="Marjokorpi, Kalle" userId="20486357-9ccc-4409-bc0b-ef60da3cad7d" providerId="ADAL" clId="{85DF241F-9289-43ED-AFAC-E516436F1A8E}" dt="2025-01-21T19:07:27.586" v="18782" actId="47"/>
        <pc:sldMkLst>
          <pc:docMk/>
          <pc:sldMk cId="3848808088" sldId="2147477961"/>
        </pc:sldMkLst>
        <pc:spChg chg="mod">
          <ac:chgData name="Marjokorpi, Kalle" userId="20486357-9ccc-4409-bc0b-ef60da3cad7d" providerId="ADAL" clId="{85DF241F-9289-43ED-AFAC-E516436F1A8E}" dt="2024-12-18T06:06:35.919" v="326" actId="20577"/>
          <ac:spMkLst>
            <pc:docMk/>
            <pc:sldMk cId="3848808088" sldId="2147477961"/>
            <ac:spMk id="2" creationId="{ED3D189F-2891-7E1A-B12A-6BBF0416AB80}"/>
          </ac:spMkLst>
        </pc:spChg>
      </pc:sldChg>
      <pc:sldChg chg="modSp new del mod">
        <pc:chgData name="Marjokorpi, Kalle" userId="20486357-9ccc-4409-bc0b-ef60da3cad7d" providerId="ADAL" clId="{85DF241F-9289-43ED-AFAC-E516436F1A8E}" dt="2025-01-16T14:35:07.997" v="8315" actId="47"/>
        <pc:sldMkLst>
          <pc:docMk/>
          <pc:sldMk cId="4087270662" sldId="2147477962"/>
        </pc:sldMkLst>
        <pc:spChg chg="mod">
          <ac:chgData name="Marjokorpi, Kalle" userId="20486357-9ccc-4409-bc0b-ef60da3cad7d" providerId="ADAL" clId="{85DF241F-9289-43ED-AFAC-E516436F1A8E}" dt="2024-12-18T06:07:14.190" v="375" actId="20577"/>
          <ac:spMkLst>
            <pc:docMk/>
            <pc:sldMk cId="4087270662" sldId="2147477962"/>
            <ac:spMk id="2" creationId="{2E1127B4-6E71-DB33-6B01-23B91467D8A7}"/>
          </ac:spMkLst>
        </pc:spChg>
        <pc:spChg chg="mod">
          <ac:chgData name="Marjokorpi, Kalle" userId="20486357-9ccc-4409-bc0b-ef60da3cad7d" providerId="ADAL" clId="{85DF241F-9289-43ED-AFAC-E516436F1A8E}" dt="2024-12-18T06:07:29.651" v="446" actId="20577"/>
          <ac:spMkLst>
            <pc:docMk/>
            <pc:sldMk cId="4087270662" sldId="2147477962"/>
            <ac:spMk id="3" creationId="{7C3C762F-0875-4E3A-B6CA-90FF3AF81E22}"/>
          </ac:spMkLst>
        </pc:spChg>
      </pc:sldChg>
      <pc:sldChg chg="addSp delSp modSp add del mod modClrScheme chgLayout modNotesTx">
        <pc:chgData name="Marjokorpi, Kalle" userId="20486357-9ccc-4409-bc0b-ef60da3cad7d" providerId="ADAL" clId="{85DF241F-9289-43ED-AFAC-E516436F1A8E}" dt="2024-12-18T11:48:42.375" v="3233" actId="47"/>
        <pc:sldMkLst>
          <pc:docMk/>
          <pc:sldMk cId="2087428555" sldId="2147477963"/>
        </pc:sldMkLst>
        <pc:spChg chg="add del mod ord">
          <ac:chgData name="Marjokorpi, Kalle" userId="20486357-9ccc-4409-bc0b-ef60da3cad7d" providerId="ADAL" clId="{85DF241F-9289-43ED-AFAC-E516436F1A8E}" dt="2024-12-18T11:32:29.826" v="3065" actId="700"/>
          <ac:spMkLst>
            <pc:docMk/>
            <pc:sldMk cId="2087428555" sldId="2147477963"/>
            <ac:spMk id="2" creationId="{0AE70DBE-FEB8-BB9E-8354-9D8E8387AF5B}"/>
          </ac:spMkLst>
        </pc:spChg>
        <pc:spChg chg="add del mod ord">
          <ac:chgData name="Marjokorpi, Kalle" userId="20486357-9ccc-4409-bc0b-ef60da3cad7d" providerId="ADAL" clId="{85DF241F-9289-43ED-AFAC-E516436F1A8E}" dt="2024-12-18T11:46:01.010" v="3183" actId="931"/>
          <ac:spMkLst>
            <pc:docMk/>
            <pc:sldMk cId="2087428555" sldId="2147477963"/>
            <ac:spMk id="3" creationId="{3234CB84-6143-1A74-A9C9-186063D85712}"/>
          </ac:spMkLst>
        </pc:spChg>
        <pc:spChg chg="add mod ord">
          <ac:chgData name="Marjokorpi, Kalle" userId="20486357-9ccc-4409-bc0b-ef60da3cad7d" providerId="ADAL" clId="{85DF241F-9289-43ED-AFAC-E516436F1A8E}" dt="2024-12-18T11:46:53.839" v="3196" actId="21"/>
          <ac:spMkLst>
            <pc:docMk/>
            <pc:sldMk cId="2087428555" sldId="2147477963"/>
            <ac:spMk id="4" creationId="{2AA871DB-6920-C569-A782-C4B895DC0A98}"/>
          </ac:spMkLst>
        </pc:spChg>
        <pc:spChg chg="mod ord">
          <ac:chgData name="Marjokorpi, Kalle" userId="20486357-9ccc-4409-bc0b-ef60da3cad7d" providerId="ADAL" clId="{85DF241F-9289-43ED-AFAC-E516436F1A8E}" dt="2024-12-18T11:38:52.424" v="3097" actId="1076"/>
          <ac:spMkLst>
            <pc:docMk/>
            <pc:sldMk cId="2087428555" sldId="2147477963"/>
            <ac:spMk id="8" creationId="{85DBBE00-D68C-04A6-F587-8BC669D75449}"/>
          </ac:spMkLst>
        </pc:spChg>
        <pc:spChg chg="del mod ord">
          <ac:chgData name="Marjokorpi, Kalle" userId="20486357-9ccc-4409-bc0b-ef60da3cad7d" providerId="ADAL" clId="{85DF241F-9289-43ED-AFAC-E516436F1A8E}" dt="2024-12-18T11:32:34.636" v="3067" actId="700"/>
          <ac:spMkLst>
            <pc:docMk/>
            <pc:sldMk cId="2087428555" sldId="2147477963"/>
            <ac:spMk id="9" creationId="{2ECC8551-4EE1-D712-AA80-86B1EBCE4C3B}"/>
          </ac:spMkLst>
        </pc:spChg>
        <pc:picChg chg="add mod">
          <ac:chgData name="Marjokorpi, Kalle" userId="20486357-9ccc-4409-bc0b-ef60da3cad7d" providerId="ADAL" clId="{85DF241F-9289-43ED-AFAC-E516436F1A8E}" dt="2024-12-18T11:45:46.060" v="3182" actId="1076"/>
          <ac:picMkLst>
            <pc:docMk/>
            <pc:sldMk cId="2087428555" sldId="2147477963"/>
            <ac:picMk id="5" creationId="{22C5292D-372D-045D-B88A-C04156A90A00}"/>
          </ac:picMkLst>
        </pc:picChg>
        <pc:picChg chg="add mod">
          <ac:chgData name="Marjokorpi, Kalle" userId="20486357-9ccc-4409-bc0b-ef60da3cad7d" providerId="ADAL" clId="{85DF241F-9289-43ED-AFAC-E516436F1A8E}" dt="2024-12-18T11:46:02.551" v="3185" actId="962"/>
          <ac:picMkLst>
            <pc:docMk/>
            <pc:sldMk cId="2087428555" sldId="2147477963"/>
            <ac:picMk id="11" creationId="{9BF5D138-1659-BC05-4F19-8A55975512C8}"/>
          </ac:picMkLst>
        </pc:picChg>
        <pc:picChg chg="add del mod">
          <ac:chgData name="Marjokorpi, Kalle" userId="20486357-9ccc-4409-bc0b-ef60da3cad7d" providerId="ADAL" clId="{85DF241F-9289-43ED-AFAC-E516436F1A8E}" dt="2024-12-18T11:33:50.004" v="3079" actId="478"/>
          <ac:picMkLst>
            <pc:docMk/>
            <pc:sldMk cId="2087428555" sldId="2147477963"/>
            <ac:picMk id="4098" creationId="{6840B424-6ACF-D36C-745C-094D6C8C01E6}"/>
          </ac:picMkLst>
        </pc:picChg>
        <pc:picChg chg="add mod">
          <ac:chgData name="Marjokorpi, Kalle" userId="20486357-9ccc-4409-bc0b-ef60da3cad7d" providerId="ADAL" clId="{85DF241F-9289-43ED-AFAC-E516436F1A8E}" dt="2024-12-18T11:38:55.821" v="3098" actId="1076"/>
          <ac:picMkLst>
            <pc:docMk/>
            <pc:sldMk cId="2087428555" sldId="2147477963"/>
            <ac:picMk id="4100" creationId="{7EBA54E4-6007-2CD6-6B1E-A1CE5F7DEEF9}"/>
          </ac:picMkLst>
        </pc:picChg>
        <pc:cxnChg chg="add del mod">
          <ac:chgData name="Marjokorpi, Kalle" userId="20486357-9ccc-4409-bc0b-ef60da3cad7d" providerId="ADAL" clId="{85DF241F-9289-43ED-AFAC-E516436F1A8E}" dt="2024-12-18T11:39:01.393" v="3100" actId="478"/>
          <ac:cxnSpMkLst>
            <pc:docMk/>
            <pc:sldMk cId="2087428555" sldId="2147477963"/>
            <ac:cxnSpMk id="7" creationId="{42E8B93A-F4DC-DEC1-69A7-7432F0B0452F}"/>
          </ac:cxnSpMkLst>
        </pc:cxnChg>
      </pc:sldChg>
      <pc:sldChg chg="new del">
        <pc:chgData name="Marjokorpi, Kalle" userId="20486357-9ccc-4409-bc0b-ef60da3cad7d" providerId="ADAL" clId="{85DF241F-9289-43ED-AFAC-E516436F1A8E}" dt="2024-12-18T06:41:06.712" v="470" actId="47"/>
        <pc:sldMkLst>
          <pc:docMk/>
          <pc:sldMk cId="2982120827" sldId="2147477963"/>
        </pc:sldMkLst>
      </pc:sldChg>
      <pc:sldChg chg="addSp delSp modSp new mod ord modShow modNotesTx">
        <pc:chgData name="Marjokorpi, Kalle" userId="20486357-9ccc-4409-bc0b-ef60da3cad7d" providerId="ADAL" clId="{85DF241F-9289-43ED-AFAC-E516436F1A8E}" dt="2025-01-27T18:51:54.723" v="26561" actId="729"/>
        <pc:sldMkLst>
          <pc:docMk/>
          <pc:sldMk cId="4200921392" sldId="2147477964"/>
        </pc:sldMkLst>
        <pc:spChg chg="del">
          <ac:chgData name="Marjokorpi, Kalle" userId="20486357-9ccc-4409-bc0b-ef60da3cad7d" providerId="ADAL" clId="{85DF241F-9289-43ED-AFAC-E516436F1A8E}" dt="2024-12-18T07:01:33.724" v="535" actId="478"/>
          <ac:spMkLst>
            <pc:docMk/>
            <pc:sldMk cId="4200921392" sldId="2147477964"/>
            <ac:spMk id="2" creationId="{2637CC08-F02D-6119-DE13-F2F533C6C4A5}"/>
          </ac:spMkLst>
        </pc:spChg>
        <pc:spChg chg="add mod">
          <ac:chgData name="Marjokorpi, Kalle" userId="20486357-9ccc-4409-bc0b-ef60da3cad7d" providerId="ADAL" clId="{85DF241F-9289-43ED-AFAC-E516436F1A8E}" dt="2025-01-21T19:08:31.948" v="18787" actId="20577"/>
          <ac:spMkLst>
            <pc:docMk/>
            <pc:sldMk cId="4200921392" sldId="2147477964"/>
            <ac:spMk id="2" creationId="{D799C279-8F2E-4673-9ECB-973E19DF2C2B}"/>
          </ac:spMkLst>
        </pc:spChg>
        <pc:spChg chg="del">
          <ac:chgData name="Marjokorpi, Kalle" userId="20486357-9ccc-4409-bc0b-ef60da3cad7d" providerId="ADAL" clId="{85DF241F-9289-43ED-AFAC-E516436F1A8E}" dt="2024-12-18T07:01:29.994" v="533" actId="478"/>
          <ac:spMkLst>
            <pc:docMk/>
            <pc:sldMk cId="4200921392" sldId="2147477964"/>
            <ac:spMk id="3" creationId="{849CFDC1-94A4-D6C2-A6AF-69F30C56D79F}"/>
          </ac:spMkLst>
        </pc:spChg>
        <pc:picChg chg="add mod">
          <ac:chgData name="Marjokorpi, Kalle" userId="20486357-9ccc-4409-bc0b-ef60da3cad7d" providerId="ADAL" clId="{85DF241F-9289-43ED-AFAC-E516436F1A8E}" dt="2025-01-21T18:40:43.313" v="18018" actId="108"/>
          <ac:picMkLst>
            <pc:docMk/>
            <pc:sldMk cId="4200921392" sldId="2147477964"/>
            <ac:picMk id="5" creationId="{2B1CE22C-A1F0-B2A8-600A-BB82FEDCEE26}"/>
          </ac:picMkLst>
        </pc:picChg>
        <pc:inkChg chg="add del">
          <ac:chgData name="Marjokorpi, Kalle" userId="20486357-9ccc-4409-bc0b-ef60da3cad7d" providerId="ADAL" clId="{85DF241F-9289-43ED-AFAC-E516436F1A8E}" dt="2025-01-13T07:11:12.662" v="6852" actId="9405"/>
          <ac:inkMkLst>
            <pc:docMk/>
            <pc:sldMk cId="4200921392" sldId="2147477964"/>
            <ac:inkMk id="2" creationId="{763A7648-BAB9-AC6A-F909-AB1F40203954}"/>
          </ac:inkMkLst>
        </pc:inkChg>
        <pc:inkChg chg="add">
          <ac:chgData name="Marjokorpi, Kalle" userId="20486357-9ccc-4409-bc0b-ef60da3cad7d" providerId="ADAL" clId="{85DF241F-9289-43ED-AFAC-E516436F1A8E}" dt="2025-01-21T16:25:12.744" v="15192" actId="9405"/>
          <ac:inkMkLst>
            <pc:docMk/>
            <pc:sldMk cId="4200921392" sldId="2147477964"/>
            <ac:inkMk id="3" creationId="{28B16F1D-91E2-92BD-E6F8-6B3CF5126EB7}"/>
          </ac:inkMkLst>
        </pc:inkChg>
        <pc:inkChg chg="add del">
          <ac:chgData name="Marjokorpi, Kalle" userId="20486357-9ccc-4409-bc0b-ef60da3cad7d" providerId="ADAL" clId="{85DF241F-9289-43ED-AFAC-E516436F1A8E}" dt="2025-01-16T14:11:00.904" v="7999" actId="478"/>
          <ac:inkMkLst>
            <pc:docMk/>
            <pc:sldMk cId="4200921392" sldId="2147477964"/>
            <ac:inkMk id="3" creationId="{3EF4382E-B400-4ED4-7F6E-9436F04A468D}"/>
          </ac:inkMkLst>
        </pc:inkChg>
        <pc:inkChg chg="add">
          <ac:chgData name="Marjokorpi, Kalle" userId="20486357-9ccc-4409-bc0b-ef60da3cad7d" providerId="ADAL" clId="{85DF241F-9289-43ED-AFAC-E516436F1A8E}" dt="2025-01-21T16:25:16.367" v="15193" actId="9405"/>
          <ac:inkMkLst>
            <pc:docMk/>
            <pc:sldMk cId="4200921392" sldId="2147477964"/>
            <ac:inkMk id="4" creationId="{24E7F0C1-778D-9B9E-2357-CBDF2651D2C2}"/>
          </ac:inkMkLst>
        </pc:inkChg>
        <pc:inkChg chg="add del">
          <ac:chgData name="Marjokorpi, Kalle" userId="20486357-9ccc-4409-bc0b-ef60da3cad7d" providerId="ADAL" clId="{85DF241F-9289-43ED-AFAC-E516436F1A8E}" dt="2025-01-16T14:11:00.261" v="7998" actId="478"/>
          <ac:inkMkLst>
            <pc:docMk/>
            <pc:sldMk cId="4200921392" sldId="2147477964"/>
            <ac:inkMk id="4" creationId="{EB719E5B-7BF0-5D95-EBB4-47136DFEDA55}"/>
          </ac:inkMkLst>
        </pc:inkChg>
        <pc:inkChg chg="add del">
          <ac:chgData name="Marjokorpi, Kalle" userId="20486357-9ccc-4409-bc0b-ef60da3cad7d" providerId="ADAL" clId="{85DF241F-9289-43ED-AFAC-E516436F1A8E}" dt="2025-01-16T14:10:59.699" v="7997" actId="478"/>
          <ac:inkMkLst>
            <pc:docMk/>
            <pc:sldMk cId="4200921392" sldId="2147477964"/>
            <ac:inkMk id="6" creationId="{CA8DABA4-D92D-286C-8B1B-06532627E44C}"/>
          </ac:inkMkLst>
        </pc:inkChg>
        <pc:inkChg chg="add del">
          <ac:chgData name="Marjokorpi, Kalle" userId="20486357-9ccc-4409-bc0b-ef60da3cad7d" providerId="ADAL" clId="{85DF241F-9289-43ED-AFAC-E516436F1A8E}" dt="2025-01-16T14:10:59.207" v="7996" actId="478"/>
          <ac:inkMkLst>
            <pc:docMk/>
            <pc:sldMk cId="4200921392" sldId="2147477964"/>
            <ac:inkMk id="7" creationId="{4A886A10-20D9-D1E9-EB38-715FDE4A72A2}"/>
          </ac:inkMkLst>
        </pc:inkChg>
        <pc:inkChg chg="add del">
          <ac:chgData name="Marjokorpi, Kalle" userId="20486357-9ccc-4409-bc0b-ef60da3cad7d" providerId="ADAL" clId="{85DF241F-9289-43ED-AFAC-E516436F1A8E}" dt="2025-01-16T14:10:58.483" v="7995" actId="478"/>
          <ac:inkMkLst>
            <pc:docMk/>
            <pc:sldMk cId="4200921392" sldId="2147477964"/>
            <ac:inkMk id="8" creationId="{F7A5999C-C996-6988-A27E-69DEDE0B8CA9}"/>
          </ac:inkMkLst>
        </pc:inkChg>
        <pc:inkChg chg="add del">
          <ac:chgData name="Marjokorpi, Kalle" userId="20486357-9ccc-4409-bc0b-ef60da3cad7d" providerId="ADAL" clId="{85DF241F-9289-43ED-AFAC-E516436F1A8E}" dt="2025-01-16T14:10:57.923" v="7994" actId="478"/>
          <ac:inkMkLst>
            <pc:docMk/>
            <pc:sldMk cId="4200921392" sldId="2147477964"/>
            <ac:inkMk id="9" creationId="{AE67015A-CF56-33BD-3E7C-13996A8B3756}"/>
          </ac:inkMkLst>
        </pc:inkChg>
        <pc:inkChg chg="add del">
          <ac:chgData name="Marjokorpi, Kalle" userId="20486357-9ccc-4409-bc0b-ef60da3cad7d" providerId="ADAL" clId="{85DF241F-9289-43ED-AFAC-E516436F1A8E}" dt="2025-01-16T14:10:57.547" v="7993" actId="478"/>
          <ac:inkMkLst>
            <pc:docMk/>
            <pc:sldMk cId="4200921392" sldId="2147477964"/>
            <ac:inkMk id="10" creationId="{93FD3976-D6EE-9CD5-4C29-FCB308C4B944}"/>
          </ac:inkMkLst>
        </pc:inkChg>
        <pc:inkChg chg="add">
          <ac:chgData name="Marjokorpi, Kalle" userId="20486357-9ccc-4409-bc0b-ef60da3cad7d" providerId="ADAL" clId="{85DF241F-9289-43ED-AFAC-E516436F1A8E}" dt="2025-01-16T14:11:17.800" v="8004" actId="9405"/>
          <ac:inkMkLst>
            <pc:docMk/>
            <pc:sldMk cId="4200921392" sldId="2147477964"/>
            <ac:inkMk id="11" creationId="{7B5371F8-8E44-F0B5-0069-DE5982585F7E}"/>
          </ac:inkMkLst>
        </pc:inkChg>
        <pc:inkChg chg="add">
          <ac:chgData name="Marjokorpi, Kalle" userId="20486357-9ccc-4409-bc0b-ef60da3cad7d" providerId="ADAL" clId="{85DF241F-9289-43ED-AFAC-E516436F1A8E}" dt="2025-01-16T14:11:21.681" v="8005" actId="9405"/>
          <ac:inkMkLst>
            <pc:docMk/>
            <pc:sldMk cId="4200921392" sldId="2147477964"/>
            <ac:inkMk id="12" creationId="{7C026FB3-7063-C81F-65DC-55ABBC644FAF}"/>
          </ac:inkMkLst>
        </pc:inkChg>
        <pc:inkChg chg="add">
          <ac:chgData name="Marjokorpi, Kalle" userId="20486357-9ccc-4409-bc0b-ef60da3cad7d" providerId="ADAL" clId="{85DF241F-9289-43ED-AFAC-E516436F1A8E}" dt="2025-01-16T14:11:23.569" v="8006" actId="9405"/>
          <ac:inkMkLst>
            <pc:docMk/>
            <pc:sldMk cId="4200921392" sldId="2147477964"/>
            <ac:inkMk id="13" creationId="{7A094E4F-4AEA-B423-383E-04260F06908D}"/>
          </ac:inkMkLst>
        </pc:inkChg>
        <pc:inkChg chg="add">
          <ac:chgData name="Marjokorpi, Kalle" userId="20486357-9ccc-4409-bc0b-ef60da3cad7d" providerId="ADAL" clId="{85DF241F-9289-43ED-AFAC-E516436F1A8E}" dt="2025-01-16T14:11:26.041" v="8007" actId="9405"/>
          <ac:inkMkLst>
            <pc:docMk/>
            <pc:sldMk cId="4200921392" sldId="2147477964"/>
            <ac:inkMk id="14" creationId="{349A9ED8-8E46-2A7C-3E3C-A0B56BE7B709}"/>
          </ac:inkMkLst>
        </pc:inkChg>
        <pc:inkChg chg="add">
          <ac:chgData name="Marjokorpi, Kalle" userId="20486357-9ccc-4409-bc0b-ef60da3cad7d" providerId="ADAL" clId="{85DF241F-9289-43ED-AFAC-E516436F1A8E}" dt="2025-01-16T14:11:36.346" v="8008" actId="9405"/>
          <ac:inkMkLst>
            <pc:docMk/>
            <pc:sldMk cId="4200921392" sldId="2147477964"/>
            <ac:inkMk id="15" creationId="{713965B4-F459-31BE-0C0D-4CDDFFB7C353}"/>
          </ac:inkMkLst>
        </pc:inkChg>
        <pc:inkChg chg="add">
          <ac:chgData name="Marjokorpi, Kalle" userId="20486357-9ccc-4409-bc0b-ef60da3cad7d" providerId="ADAL" clId="{85DF241F-9289-43ED-AFAC-E516436F1A8E}" dt="2025-01-16T14:11:38.777" v="8009" actId="9405"/>
          <ac:inkMkLst>
            <pc:docMk/>
            <pc:sldMk cId="4200921392" sldId="2147477964"/>
            <ac:inkMk id="16" creationId="{BE271DD1-963C-16B4-33DD-A0F378303DE1}"/>
          </ac:inkMkLst>
        </pc:inkChg>
        <pc:inkChg chg="add">
          <ac:chgData name="Marjokorpi, Kalle" userId="20486357-9ccc-4409-bc0b-ef60da3cad7d" providerId="ADAL" clId="{85DF241F-9289-43ED-AFAC-E516436F1A8E}" dt="2025-01-16T14:11:41.706" v="8010" actId="9405"/>
          <ac:inkMkLst>
            <pc:docMk/>
            <pc:sldMk cId="4200921392" sldId="2147477964"/>
            <ac:inkMk id="17" creationId="{BB4824B1-7443-08CE-F23F-B08137EE6A29}"/>
          </ac:inkMkLst>
        </pc:inkChg>
        <pc:inkChg chg="add">
          <ac:chgData name="Marjokorpi, Kalle" userId="20486357-9ccc-4409-bc0b-ef60da3cad7d" providerId="ADAL" clId="{85DF241F-9289-43ED-AFAC-E516436F1A8E}" dt="2025-01-16T14:11:45.046" v="8011" actId="9405"/>
          <ac:inkMkLst>
            <pc:docMk/>
            <pc:sldMk cId="4200921392" sldId="2147477964"/>
            <ac:inkMk id="18" creationId="{D5C1213C-0E5C-F6B5-4A75-E6026CF890E5}"/>
          </ac:inkMkLst>
        </pc:inkChg>
        <pc:inkChg chg="add">
          <ac:chgData name="Marjokorpi, Kalle" userId="20486357-9ccc-4409-bc0b-ef60da3cad7d" providerId="ADAL" clId="{85DF241F-9289-43ED-AFAC-E516436F1A8E}" dt="2025-01-16T14:11:47.540" v="8012" actId="9405"/>
          <ac:inkMkLst>
            <pc:docMk/>
            <pc:sldMk cId="4200921392" sldId="2147477964"/>
            <ac:inkMk id="19" creationId="{83D7A7CC-F01C-DBFC-5267-6B4F5D3F8364}"/>
          </ac:inkMkLst>
        </pc:inkChg>
      </pc:sldChg>
      <pc:sldChg chg="addSp delSp modSp new del mod modClrScheme chgLayout">
        <pc:chgData name="Marjokorpi, Kalle" userId="20486357-9ccc-4409-bc0b-ef60da3cad7d" providerId="ADAL" clId="{85DF241F-9289-43ED-AFAC-E516436F1A8E}" dt="2024-12-19T09:01:17.361" v="4344" actId="47"/>
        <pc:sldMkLst>
          <pc:docMk/>
          <pc:sldMk cId="2898490602" sldId="2147477965"/>
        </pc:sldMkLst>
        <pc:spChg chg="del mod ord">
          <ac:chgData name="Marjokorpi, Kalle" userId="20486357-9ccc-4409-bc0b-ef60da3cad7d" providerId="ADAL" clId="{85DF241F-9289-43ED-AFAC-E516436F1A8E}" dt="2024-12-18T08:25:35.603" v="1301" actId="700"/>
          <ac:spMkLst>
            <pc:docMk/>
            <pc:sldMk cId="2898490602" sldId="2147477965"/>
            <ac:spMk id="2" creationId="{84C95924-6448-7FCA-3D0D-7C64EA249B17}"/>
          </ac:spMkLst>
        </pc:spChg>
        <pc:spChg chg="del mod ord">
          <ac:chgData name="Marjokorpi, Kalle" userId="20486357-9ccc-4409-bc0b-ef60da3cad7d" providerId="ADAL" clId="{85DF241F-9289-43ED-AFAC-E516436F1A8E}" dt="2024-12-18T08:25:35.603" v="1301" actId="700"/>
          <ac:spMkLst>
            <pc:docMk/>
            <pc:sldMk cId="2898490602" sldId="2147477965"/>
            <ac:spMk id="3" creationId="{6A01D463-3748-45CF-7B0F-5817C29B00BC}"/>
          </ac:spMkLst>
        </pc:spChg>
        <pc:spChg chg="del mod ord">
          <ac:chgData name="Marjokorpi, Kalle" userId="20486357-9ccc-4409-bc0b-ef60da3cad7d" providerId="ADAL" clId="{85DF241F-9289-43ED-AFAC-E516436F1A8E}" dt="2024-12-18T08:25:35.603" v="1301" actId="700"/>
          <ac:spMkLst>
            <pc:docMk/>
            <pc:sldMk cId="2898490602" sldId="2147477965"/>
            <ac:spMk id="4" creationId="{C307F1BC-34A4-B848-601F-D6A0E500EDDC}"/>
          </ac:spMkLst>
        </pc:spChg>
        <pc:spChg chg="add mod ord">
          <ac:chgData name="Marjokorpi, Kalle" userId="20486357-9ccc-4409-bc0b-ef60da3cad7d" providerId="ADAL" clId="{85DF241F-9289-43ED-AFAC-E516436F1A8E}" dt="2024-12-18T08:25:41.922" v="1327" actId="20577"/>
          <ac:spMkLst>
            <pc:docMk/>
            <pc:sldMk cId="2898490602" sldId="2147477965"/>
            <ac:spMk id="5" creationId="{18597FEE-3C8C-B157-DC11-E018A2BBCF33}"/>
          </ac:spMkLst>
        </pc:spChg>
        <pc:spChg chg="add mod ord">
          <ac:chgData name="Marjokorpi, Kalle" userId="20486357-9ccc-4409-bc0b-ef60da3cad7d" providerId="ADAL" clId="{85DF241F-9289-43ED-AFAC-E516436F1A8E}" dt="2024-12-18T08:25:35.603" v="1301" actId="700"/>
          <ac:spMkLst>
            <pc:docMk/>
            <pc:sldMk cId="2898490602" sldId="2147477965"/>
            <ac:spMk id="6" creationId="{7CD38FAF-5CD4-AF8B-E52A-70E140B14088}"/>
          </ac:spMkLst>
        </pc:spChg>
        <pc:spChg chg="add mod ord">
          <ac:chgData name="Marjokorpi, Kalle" userId="20486357-9ccc-4409-bc0b-ef60da3cad7d" providerId="ADAL" clId="{85DF241F-9289-43ED-AFAC-E516436F1A8E}" dt="2024-12-18T08:25:35.603" v="1301" actId="700"/>
          <ac:spMkLst>
            <pc:docMk/>
            <pc:sldMk cId="2898490602" sldId="2147477965"/>
            <ac:spMk id="7" creationId="{8589B3D5-2D79-242E-5254-54566A8EE066}"/>
          </ac:spMkLst>
        </pc:spChg>
        <pc:spChg chg="add mod ord">
          <ac:chgData name="Marjokorpi, Kalle" userId="20486357-9ccc-4409-bc0b-ef60da3cad7d" providerId="ADAL" clId="{85DF241F-9289-43ED-AFAC-E516436F1A8E}" dt="2024-12-19T08:10:24.472" v="4026" actId="20577"/>
          <ac:spMkLst>
            <pc:docMk/>
            <pc:sldMk cId="2898490602" sldId="2147477965"/>
            <ac:spMk id="8" creationId="{CE78582F-4176-FA6D-412F-7DB3D0F3A479}"/>
          </ac:spMkLst>
        </pc:spChg>
      </pc:sldChg>
      <pc:sldChg chg="addSp delSp modSp new del mod ord modClrScheme chgLayout modNotesTx">
        <pc:chgData name="Marjokorpi, Kalle" userId="20486357-9ccc-4409-bc0b-ef60da3cad7d" providerId="ADAL" clId="{85DF241F-9289-43ED-AFAC-E516436F1A8E}" dt="2025-01-22T07:50:07.248" v="18819" actId="47"/>
        <pc:sldMkLst>
          <pc:docMk/>
          <pc:sldMk cId="545733316" sldId="2147477966"/>
        </pc:sldMkLst>
        <pc:spChg chg="mod ord">
          <ac:chgData name="Marjokorpi, Kalle" userId="20486357-9ccc-4409-bc0b-ef60da3cad7d" providerId="ADAL" clId="{85DF241F-9289-43ED-AFAC-E516436F1A8E}" dt="2024-12-18T11:47:41.016" v="3209" actId="20577"/>
          <ac:spMkLst>
            <pc:docMk/>
            <pc:sldMk cId="545733316" sldId="2147477966"/>
            <ac:spMk id="2" creationId="{435BA021-A6E4-AC29-C6CC-D27F0723C12D}"/>
          </ac:spMkLst>
        </pc:spChg>
        <pc:spChg chg="del mod ord">
          <ac:chgData name="Marjokorpi, Kalle" userId="20486357-9ccc-4409-bc0b-ef60da3cad7d" providerId="ADAL" clId="{85DF241F-9289-43ED-AFAC-E516436F1A8E}" dt="2024-12-18T11:46:21.533" v="3186" actId="700"/>
          <ac:spMkLst>
            <pc:docMk/>
            <pc:sldMk cId="545733316" sldId="2147477966"/>
            <ac:spMk id="3" creationId="{ED4E2E4B-6EEB-2F9A-4A9A-CAB1BB06F246}"/>
          </ac:spMkLst>
        </pc:spChg>
        <pc:spChg chg="add mod">
          <ac:chgData name="Marjokorpi, Kalle" userId="20486357-9ccc-4409-bc0b-ef60da3cad7d" providerId="ADAL" clId="{85DF241F-9289-43ED-AFAC-E516436F1A8E}" dt="2025-01-19T07:33:50.094" v="9934" actId="1076"/>
          <ac:spMkLst>
            <pc:docMk/>
            <pc:sldMk cId="545733316" sldId="2147477966"/>
            <ac:spMk id="4" creationId="{201544B5-26F0-EC46-C8C6-75048443AC3D}"/>
          </ac:spMkLst>
        </pc:spChg>
        <pc:spChg chg="add del mod ord">
          <ac:chgData name="Marjokorpi, Kalle" userId="20486357-9ccc-4409-bc0b-ef60da3cad7d" providerId="ADAL" clId="{85DF241F-9289-43ED-AFAC-E516436F1A8E}" dt="2024-12-18T11:46:25.390" v="3187" actId="931"/>
          <ac:spMkLst>
            <pc:docMk/>
            <pc:sldMk cId="545733316" sldId="2147477966"/>
            <ac:spMk id="4" creationId="{8A0D18BB-C45E-2D4A-4A4D-B3F982516707}"/>
          </ac:spMkLst>
        </pc:spChg>
        <pc:spChg chg="add mod ord">
          <ac:chgData name="Marjokorpi, Kalle" userId="20486357-9ccc-4409-bc0b-ef60da3cad7d" providerId="ADAL" clId="{85DF241F-9289-43ED-AFAC-E516436F1A8E}" dt="2024-12-18T11:46:21.533" v="3186" actId="700"/>
          <ac:spMkLst>
            <pc:docMk/>
            <pc:sldMk cId="545733316" sldId="2147477966"/>
            <ac:spMk id="5" creationId="{3E93BD64-BC9A-E050-B665-7AAD0A2B2090}"/>
          </ac:spMkLst>
        </pc:spChg>
        <pc:spChg chg="add mod ord">
          <ac:chgData name="Marjokorpi, Kalle" userId="20486357-9ccc-4409-bc0b-ef60da3cad7d" providerId="ADAL" clId="{85DF241F-9289-43ED-AFAC-E516436F1A8E}" dt="2025-01-19T07:34:22.203" v="9941" actId="5793"/>
          <ac:spMkLst>
            <pc:docMk/>
            <pc:sldMk cId="545733316" sldId="2147477966"/>
            <ac:spMk id="6" creationId="{88F78523-CB5D-443E-2757-D471A85006EC}"/>
          </ac:spMkLst>
        </pc:spChg>
        <pc:spChg chg="add mod">
          <ac:chgData name="Marjokorpi, Kalle" userId="20486357-9ccc-4409-bc0b-ef60da3cad7d" providerId="ADAL" clId="{85DF241F-9289-43ED-AFAC-E516436F1A8E}" dt="2025-01-16T14:15:09.833" v="8042" actId="1076"/>
          <ac:spMkLst>
            <pc:docMk/>
            <pc:sldMk cId="545733316" sldId="2147477966"/>
            <ac:spMk id="7" creationId="{2AD4DB43-840C-F3F9-98C6-2C037D82334E}"/>
          </ac:spMkLst>
        </pc:spChg>
        <pc:spChg chg="add mod">
          <ac:chgData name="Marjokorpi, Kalle" userId="20486357-9ccc-4409-bc0b-ef60da3cad7d" providerId="ADAL" clId="{85DF241F-9289-43ED-AFAC-E516436F1A8E}" dt="2025-01-19T07:33:50.094" v="9934" actId="1076"/>
          <ac:spMkLst>
            <pc:docMk/>
            <pc:sldMk cId="545733316" sldId="2147477966"/>
            <ac:spMk id="8" creationId="{E700F0FD-D297-E034-B710-F727A6C36AAA}"/>
          </ac:spMkLst>
        </pc:spChg>
        <pc:spChg chg="add mod">
          <ac:chgData name="Marjokorpi, Kalle" userId="20486357-9ccc-4409-bc0b-ef60da3cad7d" providerId="ADAL" clId="{85DF241F-9289-43ED-AFAC-E516436F1A8E}" dt="2025-01-19T07:33:50.094" v="9934" actId="1076"/>
          <ac:spMkLst>
            <pc:docMk/>
            <pc:sldMk cId="545733316" sldId="2147477966"/>
            <ac:spMk id="9" creationId="{D5E0DF7F-E8C8-8C26-7227-5E024A780AA8}"/>
          </ac:spMkLst>
        </pc:spChg>
        <pc:spChg chg="add mod ord">
          <ac:chgData name="Marjokorpi, Kalle" userId="20486357-9ccc-4409-bc0b-ef60da3cad7d" providerId="ADAL" clId="{85DF241F-9289-43ED-AFAC-E516436F1A8E}" dt="2025-01-17T06:36:12.130" v="8906" actId="1076"/>
          <ac:spMkLst>
            <pc:docMk/>
            <pc:sldMk cId="545733316" sldId="2147477966"/>
            <ac:spMk id="10" creationId="{6E3CBE6C-8EA3-1A94-1B07-A0BB04CA868B}"/>
          </ac:spMkLst>
        </pc:spChg>
        <pc:spChg chg="add mod">
          <ac:chgData name="Marjokorpi, Kalle" userId="20486357-9ccc-4409-bc0b-ef60da3cad7d" providerId="ADAL" clId="{85DF241F-9289-43ED-AFAC-E516436F1A8E}" dt="2025-01-19T07:33:50.094" v="9934" actId="1076"/>
          <ac:spMkLst>
            <pc:docMk/>
            <pc:sldMk cId="545733316" sldId="2147477966"/>
            <ac:spMk id="11" creationId="{032C8929-8B53-9FDE-C6F5-FD9664DB0E84}"/>
          </ac:spMkLst>
        </pc:spChg>
        <pc:spChg chg="add mod">
          <ac:chgData name="Marjokorpi, Kalle" userId="20486357-9ccc-4409-bc0b-ef60da3cad7d" providerId="ADAL" clId="{85DF241F-9289-43ED-AFAC-E516436F1A8E}" dt="2025-01-19T07:33:50.094" v="9934" actId="1076"/>
          <ac:spMkLst>
            <pc:docMk/>
            <pc:sldMk cId="545733316" sldId="2147477966"/>
            <ac:spMk id="12" creationId="{7E1AAFC2-4184-64DD-B805-603EED67EE69}"/>
          </ac:spMkLst>
        </pc:spChg>
        <pc:spChg chg="add mod">
          <ac:chgData name="Marjokorpi, Kalle" userId="20486357-9ccc-4409-bc0b-ef60da3cad7d" providerId="ADAL" clId="{85DF241F-9289-43ED-AFAC-E516436F1A8E}" dt="2025-01-19T07:33:50.094" v="9934" actId="1076"/>
          <ac:spMkLst>
            <pc:docMk/>
            <pc:sldMk cId="545733316" sldId="2147477966"/>
            <ac:spMk id="13" creationId="{0133C21F-EDFB-7679-2558-271BDEA44625}"/>
          </ac:spMkLst>
        </pc:spChg>
        <pc:spChg chg="add mod">
          <ac:chgData name="Marjokorpi, Kalle" userId="20486357-9ccc-4409-bc0b-ef60da3cad7d" providerId="ADAL" clId="{85DF241F-9289-43ED-AFAC-E516436F1A8E}" dt="2025-01-19T07:34:08.036" v="9939" actId="14100"/>
          <ac:spMkLst>
            <pc:docMk/>
            <pc:sldMk cId="545733316" sldId="2147477966"/>
            <ac:spMk id="14" creationId="{E2DC7A28-6E8F-4E54-4577-0DF29083A876}"/>
          </ac:spMkLst>
        </pc:spChg>
        <pc:spChg chg="add mod">
          <ac:chgData name="Marjokorpi, Kalle" userId="20486357-9ccc-4409-bc0b-ef60da3cad7d" providerId="ADAL" clId="{85DF241F-9289-43ED-AFAC-E516436F1A8E}" dt="2025-01-19T07:34:12.605" v="9940" actId="1076"/>
          <ac:spMkLst>
            <pc:docMk/>
            <pc:sldMk cId="545733316" sldId="2147477966"/>
            <ac:spMk id="16" creationId="{1C145E84-8674-FA8D-E160-F1D67DE81860}"/>
          </ac:spMkLst>
        </pc:spChg>
        <pc:spChg chg="add del mod">
          <ac:chgData name="Marjokorpi, Kalle" userId="20486357-9ccc-4409-bc0b-ef60da3cad7d" providerId="ADAL" clId="{85DF241F-9289-43ED-AFAC-E516436F1A8E}" dt="2024-12-18T12:21:52.499" v="3819" actId="931"/>
          <ac:spMkLst>
            <pc:docMk/>
            <pc:sldMk cId="545733316" sldId="2147477966"/>
            <ac:spMk id="17" creationId="{03E13157-4271-11C4-9BF2-379D3211B97E}"/>
          </ac:spMkLst>
        </pc:spChg>
        <pc:spChg chg="add del mod">
          <ac:chgData name="Marjokorpi, Kalle" userId="20486357-9ccc-4409-bc0b-ef60da3cad7d" providerId="ADAL" clId="{85DF241F-9289-43ED-AFAC-E516436F1A8E}" dt="2024-12-18T12:53:52.431" v="3830" actId="931"/>
          <ac:spMkLst>
            <pc:docMk/>
            <pc:sldMk cId="545733316" sldId="2147477966"/>
            <ac:spMk id="21" creationId="{FD1331EE-C189-67C2-A489-FD81BC6FD170}"/>
          </ac:spMkLst>
        </pc:spChg>
        <pc:graphicFrameChg chg="add del mod">
          <ac:chgData name="Marjokorpi, Kalle" userId="20486357-9ccc-4409-bc0b-ef60da3cad7d" providerId="ADAL" clId="{85DF241F-9289-43ED-AFAC-E516436F1A8E}" dt="2025-01-16T14:13:30.460" v="8018" actId="478"/>
          <ac:graphicFrameMkLst>
            <pc:docMk/>
            <pc:sldMk cId="545733316" sldId="2147477966"/>
            <ac:graphicFrameMk id="8" creationId="{B26C62F9-C311-6F7F-CC0F-D15745C89FBD}"/>
          </ac:graphicFrameMkLst>
        </pc:graphicFrameChg>
        <pc:graphicFrameChg chg="add del mod">
          <ac:chgData name="Marjokorpi, Kalle" userId="20486357-9ccc-4409-bc0b-ef60da3cad7d" providerId="ADAL" clId="{85DF241F-9289-43ED-AFAC-E516436F1A8E}" dt="2025-01-16T14:13:40.812" v="8021" actId="478"/>
          <ac:graphicFrameMkLst>
            <pc:docMk/>
            <pc:sldMk cId="545733316" sldId="2147477966"/>
            <ac:graphicFrameMk id="9" creationId="{D6937A67-7F78-A7F7-644F-DDF956DD5D4B}"/>
          </ac:graphicFrameMkLst>
        </pc:graphicFrameChg>
        <pc:picChg chg="add mod">
          <ac:chgData name="Marjokorpi, Kalle" userId="20486357-9ccc-4409-bc0b-ef60da3cad7d" providerId="ADAL" clId="{85DF241F-9289-43ED-AFAC-E516436F1A8E}" dt="2025-01-16T14:15:12.638" v="8043" actId="1076"/>
          <ac:picMkLst>
            <pc:docMk/>
            <pc:sldMk cId="545733316" sldId="2147477966"/>
            <ac:picMk id="3" creationId="{3C9FB4E5-1466-051C-A7B1-D040812260DD}"/>
          </ac:picMkLst>
        </pc:picChg>
        <pc:picChg chg="add del mod">
          <ac:chgData name="Marjokorpi, Kalle" userId="20486357-9ccc-4409-bc0b-ef60da3cad7d" providerId="ADAL" clId="{85DF241F-9289-43ED-AFAC-E516436F1A8E}" dt="2024-12-18T12:21:48.519" v="3818" actId="478"/>
          <ac:picMkLst>
            <pc:docMk/>
            <pc:sldMk cId="545733316" sldId="2147477966"/>
            <ac:picMk id="8" creationId="{89B606FD-45A6-FBFC-7C8E-9EF019B31A89}"/>
          </ac:picMkLst>
        </pc:picChg>
        <pc:picChg chg="add del mod">
          <ac:chgData name="Marjokorpi, Kalle" userId="20486357-9ccc-4409-bc0b-ef60da3cad7d" providerId="ADAL" clId="{85DF241F-9289-43ED-AFAC-E516436F1A8E}" dt="2024-12-18T11:47:43.135" v="3211" actId="478"/>
          <ac:picMkLst>
            <pc:docMk/>
            <pc:sldMk cId="545733316" sldId="2147477966"/>
            <ac:picMk id="9" creationId="{FDB7F760-E9B5-CB5A-2535-FEA5EA0AFF19}"/>
          </ac:picMkLst>
        </pc:picChg>
        <pc:picChg chg="add del mod">
          <ac:chgData name="Marjokorpi, Kalle" userId="20486357-9ccc-4409-bc0b-ef60da3cad7d" providerId="ADAL" clId="{85DF241F-9289-43ED-AFAC-E516436F1A8E}" dt="2024-12-18T12:52:52.944" v="3828" actId="478"/>
          <ac:picMkLst>
            <pc:docMk/>
            <pc:sldMk cId="545733316" sldId="2147477966"/>
            <ac:picMk id="10" creationId="{59526D2B-D095-F063-56D3-22AC2B297FF0}"/>
          </ac:picMkLst>
        </pc:picChg>
        <pc:picChg chg="add del mod">
          <ac:chgData name="Marjokorpi, Kalle" userId="20486357-9ccc-4409-bc0b-ef60da3cad7d" providerId="ADAL" clId="{85DF241F-9289-43ED-AFAC-E516436F1A8E}" dt="2024-12-18T12:52:52.944" v="3828" actId="478"/>
          <ac:picMkLst>
            <pc:docMk/>
            <pc:sldMk cId="545733316" sldId="2147477966"/>
            <ac:picMk id="11" creationId="{A43D8F4C-1F5E-7768-8747-F081FB19BDB7}"/>
          </ac:picMkLst>
        </pc:picChg>
        <pc:picChg chg="add del mod">
          <ac:chgData name="Marjokorpi, Kalle" userId="20486357-9ccc-4409-bc0b-ef60da3cad7d" providerId="ADAL" clId="{85DF241F-9289-43ED-AFAC-E516436F1A8E}" dt="2024-12-18T11:54:26.922" v="3459" actId="478"/>
          <ac:picMkLst>
            <pc:docMk/>
            <pc:sldMk cId="545733316" sldId="2147477966"/>
            <ac:picMk id="12" creationId="{BA155484-E08A-8058-9E61-36A3D95AA284}"/>
          </ac:picMkLst>
        </pc:picChg>
        <pc:picChg chg="add del mod">
          <ac:chgData name="Marjokorpi, Kalle" userId="20486357-9ccc-4409-bc0b-ef60da3cad7d" providerId="ADAL" clId="{85DF241F-9289-43ED-AFAC-E516436F1A8E}" dt="2024-12-18T11:54:26.922" v="3459" actId="478"/>
          <ac:picMkLst>
            <pc:docMk/>
            <pc:sldMk cId="545733316" sldId="2147477966"/>
            <ac:picMk id="13" creationId="{515F0501-FA63-DA18-ABC1-44DB71E2145F}"/>
          </ac:picMkLst>
        </pc:picChg>
        <pc:picChg chg="add del mod">
          <ac:chgData name="Marjokorpi, Kalle" userId="20486357-9ccc-4409-bc0b-ef60da3cad7d" providerId="ADAL" clId="{85DF241F-9289-43ED-AFAC-E516436F1A8E}" dt="2024-12-18T12:52:52.944" v="3828" actId="478"/>
          <ac:picMkLst>
            <pc:docMk/>
            <pc:sldMk cId="545733316" sldId="2147477966"/>
            <ac:picMk id="14" creationId="{E319DBAE-FA07-8478-5F6C-D2D2EE288E9D}"/>
          </ac:picMkLst>
        </pc:picChg>
        <pc:picChg chg="add del mod">
          <ac:chgData name="Marjokorpi, Kalle" userId="20486357-9ccc-4409-bc0b-ef60da3cad7d" providerId="ADAL" clId="{85DF241F-9289-43ED-AFAC-E516436F1A8E}" dt="2024-12-18T12:52:52.944" v="3828" actId="478"/>
          <ac:picMkLst>
            <pc:docMk/>
            <pc:sldMk cId="545733316" sldId="2147477966"/>
            <ac:picMk id="15" creationId="{11BC118D-D452-76B3-5A0D-F9716EC2C442}"/>
          </ac:picMkLst>
        </pc:picChg>
        <pc:picChg chg="add mod">
          <ac:chgData name="Marjokorpi, Kalle" userId="20486357-9ccc-4409-bc0b-ef60da3cad7d" providerId="ADAL" clId="{85DF241F-9289-43ED-AFAC-E516436F1A8E}" dt="2025-01-19T07:34:12.605" v="9940" actId="1076"/>
          <ac:picMkLst>
            <pc:docMk/>
            <pc:sldMk cId="545733316" sldId="2147477966"/>
            <ac:picMk id="15" creationId="{D3CC506A-8A0F-DD35-F464-E22640452544}"/>
          </ac:picMkLst>
        </pc:picChg>
        <pc:picChg chg="add del mod">
          <ac:chgData name="Marjokorpi, Kalle" userId="20486357-9ccc-4409-bc0b-ef60da3cad7d" providerId="ADAL" clId="{85DF241F-9289-43ED-AFAC-E516436F1A8E}" dt="2024-12-18T12:53:48.816" v="3829" actId="478"/>
          <ac:picMkLst>
            <pc:docMk/>
            <pc:sldMk cId="545733316" sldId="2147477966"/>
            <ac:picMk id="19" creationId="{826C549A-1CC2-0D7A-20D3-1E479F72BD77}"/>
          </ac:picMkLst>
        </pc:picChg>
        <pc:picChg chg="add mod">
          <ac:chgData name="Marjokorpi, Kalle" userId="20486357-9ccc-4409-bc0b-ef60da3cad7d" providerId="ADAL" clId="{85DF241F-9289-43ED-AFAC-E516436F1A8E}" dt="2024-12-18T12:53:57.153" v="3831" actId="27614"/>
          <ac:picMkLst>
            <pc:docMk/>
            <pc:sldMk cId="545733316" sldId="2147477966"/>
            <ac:picMk id="23" creationId="{C59EB9E9-25A5-9F28-1B60-101B15FD1C3B}"/>
          </ac:picMkLst>
        </pc:picChg>
      </pc:sldChg>
      <pc:sldChg chg="addSp delSp modSp add del mod ord modNotesTx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684768428" sldId="2147477967"/>
        </pc:sldMkLst>
        <pc:spChg chg="add mod">
          <ac:chgData name="Marjokorpi, Kalle" userId="20486357-9ccc-4409-bc0b-ef60da3cad7d" providerId="ADAL" clId="{85DF241F-9289-43ED-AFAC-E516436F1A8E}" dt="2024-12-19T07:51:31.796" v="3867" actId="1076"/>
          <ac:spMkLst>
            <pc:docMk/>
            <pc:sldMk cId="2684768428" sldId="2147477967"/>
            <ac:spMk id="2" creationId="{4CD124C4-611B-9DE8-791D-89C0406012CF}"/>
          </ac:spMkLst>
        </pc:spChg>
        <pc:spChg chg="add mod">
          <ac:chgData name="Marjokorpi, Kalle" userId="20486357-9ccc-4409-bc0b-ef60da3cad7d" providerId="ADAL" clId="{85DF241F-9289-43ED-AFAC-E516436F1A8E}" dt="2024-12-19T07:51:45.647" v="3887" actId="1076"/>
          <ac:spMkLst>
            <pc:docMk/>
            <pc:sldMk cId="2684768428" sldId="2147477967"/>
            <ac:spMk id="3" creationId="{182A67D3-5063-AC3F-4527-2B119FB9D28B}"/>
          </ac:spMkLst>
        </pc:spChg>
        <pc:spChg chg="add mod">
          <ac:chgData name="Marjokorpi, Kalle" userId="20486357-9ccc-4409-bc0b-ef60da3cad7d" providerId="ADAL" clId="{85DF241F-9289-43ED-AFAC-E516436F1A8E}" dt="2024-12-19T07:52:04.384" v="3889" actId="571"/>
          <ac:spMkLst>
            <pc:docMk/>
            <pc:sldMk cId="2684768428" sldId="2147477967"/>
            <ac:spMk id="4" creationId="{654DC45F-6A94-B7D6-97C9-71849E07FC73}"/>
          </ac:spMkLst>
        </pc:spChg>
        <pc:spChg chg="add mod">
          <ac:chgData name="Marjokorpi, Kalle" userId="20486357-9ccc-4409-bc0b-ef60da3cad7d" providerId="ADAL" clId="{85DF241F-9289-43ED-AFAC-E516436F1A8E}" dt="2024-12-19T08:05:49.903" v="3932" actId="1076"/>
          <ac:spMkLst>
            <pc:docMk/>
            <pc:sldMk cId="2684768428" sldId="2147477967"/>
            <ac:spMk id="5" creationId="{B608A13C-4DBD-8416-F17F-634DF79B9DE6}"/>
          </ac:spMkLst>
        </pc:spChg>
        <pc:spChg chg="add mod">
          <ac:chgData name="Marjokorpi, Kalle" userId="20486357-9ccc-4409-bc0b-ef60da3cad7d" providerId="ADAL" clId="{85DF241F-9289-43ED-AFAC-E516436F1A8E}" dt="2024-12-19T08:05:56.564" v="3934" actId="1076"/>
          <ac:spMkLst>
            <pc:docMk/>
            <pc:sldMk cId="2684768428" sldId="2147477967"/>
            <ac:spMk id="6" creationId="{8D2A82C9-1770-4C7C-5DE7-88C4C72CDBE2}"/>
          </ac:spMkLst>
        </pc:spChg>
        <pc:spChg chg="add mod">
          <ac:chgData name="Marjokorpi, Kalle" userId="20486357-9ccc-4409-bc0b-ef60da3cad7d" providerId="ADAL" clId="{85DF241F-9289-43ED-AFAC-E516436F1A8E}" dt="2025-01-07T16:00:52.203" v="5712"/>
          <ac:spMkLst>
            <pc:docMk/>
            <pc:sldMk cId="2684768428" sldId="2147477967"/>
            <ac:spMk id="7" creationId="{60DA4F45-E51F-4770-7E20-8735A182145D}"/>
          </ac:spMkLst>
        </pc:spChg>
        <pc:spChg chg="del mod">
          <ac:chgData name="Marjokorpi, Kalle" userId="20486357-9ccc-4409-bc0b-ef60da3cad7d" providerId="ADAL" clId="{85DF241F-9289-43ED-AFAC-E516436F1A8E}" dt="2024-12-19T08:39:52.763" v="4123" actId="478"/>
          <ac:spMkLst>
            <pc:docMk/>
            <pc:sldMk cId="2684768428" sldId="2147477967"/>
            <ac:spMk id="8" creationId="{85DBBE00-D68C-04A6-F587-8BC669D75449}"/>
          </ac:spMkLst>
        </pc:spChg>
        <pc:spChg chg="add 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8" creationId="{48C7D7C9-9992-0AD1-C82A-5F0B9CF9F2C5}"/>
          </ac:spMkLst>
        </pc:spChg>
        <pc:spChg chg="add 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20" creationId="{C80E2F28-CD05-3FD1-EA37-20E6D2214A76}"/>
          </ac:spMkLst>
        </pc:spChg>
        <pc:spChg chg="add 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21" creationId="{45195C57-3A58-BA5E-D17B-13524A3670AA}"/>
          </ac:spMkLst>
        </pc:spChg>
        <pc:spChg chg="add mod">
          <ac:chgData name="Marjokorpi, Kalle" userId="20486357-9ccc-4409-bc0b-ef60da3cad7d" providerId="ADAL" clId="{85DF241F-9289-43ED-AFAC-E516436F1A8E}" dt="2024-12-18T09:26:39.307" v="2159" actId="571"/>
          <ac:spMkLst>
            <pc:docMk/>
            <pc:sldMk cId="2684768428" sldId="2147477967"/>
            <ac:spMk id="22" creationId="{604BCBD2-E6CA-AEC5-EFBA-3C87AFFC387D}"/>
          </ac:spMkLst>
        </pc:spChg>
        <pc:spChg chg="add 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23" creationId="{079BBD62-97EF-0B73-18E5-D829B25CBF38}"/>
          </ac:spMkLst>
        </pc:spChg>
        <pc:spChg chg="add del mod">
          <ac:chgData name="Marjokorpi, Kalle" userId="20486357-9ccc-4409-bc0b-ef60da3cad7d" providerId="ADAL" clId="{85DF241F-9289-43ED-AFAC-E516436F1A8E}" dt="2024-12-18T09:53:00.911" v="2800" actId="478"/>
          <ac:spMkLst>
            <pc:docMk/>
            <pc:sldMk cId="2684768428" sldId="2147477967"/>
            <ac:spMk id="29" creationId="{5BEE8ECD-B872-2E84-6B12-6A12EF2825BB}"/>
          </ac:spMkLst>
        </pc:spChg>
        <pc:spChg chg="add del mod">
          <ac:chgData name="Marjokorpi, Kalle" userId="20486357-9ccc-4409-bc0b-ef60da3cad7d" providerId="ADAL" clId="{85DF241F-9289-43ED-AFAC-E516436F1A8E}" dt="2024-12-18T09:53:00.911" v="2800" actId="478"/>
          <ac:spMkLst>
            <pc:docMk/>
            <pc:sldMk cId="2684768428" sldId="2147477967"/>
            <ac:spMk id="30" creationId="{03A37E87-45F3-53EC-7C92-D166FFB372E4}"/>
          </ac:spMkLst>
        </pc:spChg>
        <pc:spChg chg="add del mod">
          <ac:chgData name="Marjokorpi, Kalle" userId="20486357-9ccc-4409-bc0b-ef60da3cad7d" providerId="ADAL" clId="{85DF241F-9289-43ED-AFAC-E516436F1A8E}" dt="2024-12-18T09:28:23.742" v="2195" actId="478"/>
          <ac:spMkLst>
            <pc:docMk/>
            <pc:sldMk cId="2684768428" sldId="2147477967"/>
            <ac:spMk id="32" creationId="{EE611FA0-996B-4E6E-0CBE-590BC6A1C24A}"/>
          </ac:spMkLst>
        </pc:spChg>
        <pc:spChg chg="add del mod">
          <ac:chgData name="Marjokorpi, Kalle" userId="20486357-9ccc-4409-bc0b-ef60da3cad7d" providerId="ADAL" clId="{85DF241F-9289-43ED-AFAC-E516436F1A8E}" dt="2024-12-18T09:40:05.578" v="2414" actId="478"/>
          <ac:spMkLst>
            <pc:docMk/>
            <pc:sldMk cId="2684768428" sldId="2147477967"/>
            <ac:spMk id="33" creationId="{3B0BD873-C2A8-7647-841E-DC5C8C23657F}"/>
          </ac:spMkLst>
        </pc:spChg>
        <pc:spChg chg="add del mod">
          <ac:chgData name="Marjokorpi, Kalle" userId="20486357-9ccc-4409-bc0b-ef60da3cad7d" providerId="ADAL" clId="{85DF241F-9289-43ED-AFAC-E516436F1A8E}" dt="2024-12-18T09:40:04.221" v="2413" actId="478"/>
          <ac:spMkLst>
            <pc:docMk/>
            <pc:sldMk cId="2684768428" sldId="2147477967"/>
            <ac:spMk id="34" creationId="{F40E7ED8-4A36-384D-5619-FC9DD9307864}"/>
          </ac:spMkLst>
        </pc:spChg>
        <pc:spChg chg="add mod ord">
          <ac:chgData name="Marjokorpi, Kalle" userId="20486357-9ccc-4409-bc0b-ef60da3cad7d" providerId="ADAL" clId="{85DF241F-9289-43ED-AFAC-E516436F1A8E}" dt="2024-12-18T09:48:15.273" v="2645" actId="1037"/>
          <ac:spMkLst>
            <pc:docMk/>
            <pc:sldMk cId="2684768428" sldId="2147477967"/>
            <ac:spMk id="35" creationId="{59134810-11C6-EC19-C8B5-857E7F2229EE}"/>
          </ac:spMkLst>
        </pc:spChg>
        <pc:spChg chg="add del mod">
          <ac:chgData name="Marjokorpi, Kalle" userId="20486357-9ccc-4409-bc0b-ef60da3cad7d" providerId="ADAL" clId="{85DF241F-9289-43ED-AFAC-E516436F1A8E}" dt="2024-12-18T09:40:07.421" v="2415" actId="478"/>
          <ac:spMkLst>
            <pc:docMk/>
            <pc:sldMk cId="2684768428" sldId="2147477967"/>
            <ac:spMk id="36" creationId="{8BE6423E-54D7-36CF-80D7-E348F14047C8}"/>
          </ac:spMkLst>
        </pc:spChg>
        <pc:spChg chg="add del mod">
          <ac:chgData name="Marjokorpi, Kalle" userId="20486357-9ccc-4409-bc0b-ef60da3cad7d" providerId="ADAL" clId="{85DF241F-9289-43ED-AFAC-E516436F1A8E}" dt="2024-12-18T09:40:34.608" v="2419" actId="478"/>
          <ac:spMkLst>
            <pc:docMk/>
            <pc:sldMk cId="2684768428" sldId="2147477967"/>
            <ac:spMk id="38" creationId="{3ED3F79A-99C1-7FFA-72CF-75F1745FA86E}"/>
          </ac:spMkLst>
        </pc:spChg>
        <pc:spChg chg="add del mod">
          <ac:chgData name="Marjokorpi, Kalle" userId="20486357-9ccc-4409-bc0b-ef60da3cad7d" providerId="ADAL" clId="{85DF241F-9289-43ED-AFAC-E516436F1A8E}" dt="2024-12-19T08:31:28.495" v="4073" actId="478"/>
          <ac:spMkLst>
            <pc:docMk/>
            <pc:sldMk cId="2684768428" sldId="2147477967"/>
            <ac:spMk id="41" creationId="{7351ACB8-0426-EAE9-7CEC-3BDEE4898AFA}"/>
          </ac:spMkLst>
        </pc:spChg>
        <pc:spChg chg="add mod">
          <ac:chgData name="Marjokorpi, Kalle" userId="20486357-9ccc-4409-bc0b-ef60da3cad7d" providerId="ADAL" clId="{85DF241F-9289-43ED-AFAC-E516436F1A8E}" dt="2025-01-07T15:02:21.489" v="4514" actId="20577"/>
          <ac:spMkLst>
            <pc:docMk/>
            <pc:sldMk cId="2684768428" sldId="2147477967"/>
            <ac:spMk id="42" creationId="{6E0EED84-2F1C-2052-8A1C-F10542CF1E33}"/>
          </ac:spMkLst>
        </pc:spChg>
        <pc:spChg chg="add mod">
          <ac:chgData name="Marjokorpi, Kalle" userId="20486357-9ccc-4409-bc0b-ef60da3cad7d" providerId="ADAL" clId="{85DF241F-9289-43ED-AFAC-E516436F1A8E}" dt="2024-12-18T10:49:59.743" v="2976" actId="1037"/>
          <ac:spMkLst>
            <pc:docMk/>
            <pc:sldMk cId="2684768428" sldId="2147477967"/>
            <ac:spMk id="44" creationId="{3E83E3B2-3673-EF7D-BDEE-86DC61892376}"/>
          </ac:spMkLst>
        </pc:spChg>
        <pc:spChg chg="add mod">
          <ac:chgData name="Marjokorpi, Kalle" userId="20486357-9ccc-4409-bc0b-ef60da3cad7d" providerId="ADAL" clId="{85DF241F-9289-43ED-AFAC-E516436F1A8E}" dt="2025-01-07T06:57:10.203" v="4407" actId="20577"/>
          <ac:spMkLst>
            <pc:docMk/>
            <pc:sldMk cId="2684768428" sldId="2147477967"/>
            <ac:spMk id="46" creationId="{2D268831-D2C5-F67D-724F-A8BCEA8FE904}"/>
          </ac:spMkLst>
        </pc:spChg>
        <pc:spChg chg="add mod">
          <ac:chgData name="Marjokorpi, Kalle" userId="20486357-9ccc-4409-bc0b-ef60da3cad7d" providerId="ADAL" clId="{85DF241F-9289-43ED-AFAC-E516436F1A8E}" dt="2024-12-19T08:40:00.004" v="4125" actId="1076"/>
          <ac:spMkLst>
            <pc:docMk/>
            <pc:sldMk cId="2684768428" sldId="2147477967"/>
            <ac:spMk id="47" creationId="{55BE3EEB-C31B-BF91-96D7-D3C597189016}"/>
          </ac:spMkLst>
        </pc:spChg>
        <pc:spChg chg="add del mod">
          <ac:chgData name="Marjokorpi, Kalle" userId="20486357-9ccc-4409-bc0b-ef60da3cad7d" providerId="ADAL" clId="{85DF241F-9289-43ED-AFAC-E516436F1A8E}" dt="2024-12-19T08:39:56.126" v="4124" actId="478"/>
          <ac:spMkLst>
            <pc:docMk/>
            <pc:sldMk cId="2684768428" sldId="2147477967"/>
            <ac:spMk id="49" creationId="{AA454B57-81EC-500E-3083-69ADFD8D0811}"/>
          </ac:spMkLst>
        </pc:spChg>
        <pc:spChg chg="add mod">
          <ac:chgData name="Marjokorpi, Kalle" userId="20486357-9ccc-4409-bc0b-ef60da3cad7d" providerId="ADAL" clId="{85DF241F-9289-43ED-AFAC-E516436F1A8E}" dt="2024-12-18T09:49:51.487" v="2738" actId="1037"/>
          <ac:spMkLst>
            <pc:docMk/>
            <pc:sldMk cId="2684768428" sldId="2147477967"/>
            <ac:spMk id="53" creationId="{DC31D99D-9B1B-4AFA-E4C9-67FF6EEBD235}"/>
          </ac:spMkLst>
        </pc:spChg>
        <pc:spChg chg="add del mod">
          <ac:chgData name="Marjokorpi, Kalle" userId="20486357-9ccc-4409-bc0b-ef60da3cad7d" providerId="ADAL" clId="{85DF241F-9289-43ED-AFAC-E516436F1A8E}" dt="2024-12-18T09:43:37.771" v="2482" actId="478"/>
          <ac:spMkLst>
            <pc:docMk/>
            <pc:sldMk cId="2684768428" sldId="2147477967"/>
            <ac:spMk id="61" creationId="{59D6EBEF-5301-B550-3D73-E7A0193877B7}"/>
          </ac:spMkLst>
        </pc:spChg>
        <pc:spChg chg="add del mod">
          <ac:chgData name="Marjokorpi, Kalle" userId="20486357-9ccc-4409-bc0b-ef60da3cad7d" providerId="ADAL" clId="{85DF241F-9289-43ED-AFAC-E516436F1A8E}" dt="2024-12-18T09:46:49.769" v="2582" actId="478"/>
          <ac:spMkLst>
            <pc:docMk/>
            <pc:sldMk cId="2684768428" sldId="2147477967"/>
            <ac:spMk id="62" creationId="{4EA24C9C-9FE6-9329-8418-83D34E7BB930}"/>
          </ac:spMkLst>
        </pc:spChg>
        <pc:spChg chg="add mod">
          <ac:chgData name="Marjokorpi, Kalle" userId="20486357-9ccc-4409-bc0b-ef60da3cad7d" providerId="ADAL" clId="{85DF241F-9289-43ED-AFAC-E516436F1A8E}" dt="2024-12-18T09:49:54.213" v="2742" actId="1037"/>
          <ac:spMkLst>
            <pc:docMk/>
            <pc:sldMk cId="2684768428" sldId="2147477967"/>
            <ac:spMk id="1025" creationId="{AD475A56-DC4F-F082-F0EA-010E7799684A}"/>
          </ac:spMkLst>
        </pc:spChg>
        <pc:spChg chg="mod">
          <ac:chgData name="Marjokorpi, Kalle" userId="20486357-9ccc-4409-bc0b-ef60da3cad7d" providerId="ADAL" clId="{85DF241F-9289-43ED-AFAC-E516436F1A8E}" dt="2024-12-18T10:50:03.384" v="2978" actId="1076"/>
          <ac:spMkLst>
            <pc:docMk/>
            <pc:sldMk cId="2684768428" sldId="2147477967"/>
            <ac:spMk id="1029" creationId="{626C7EA8-C805-8D71-5E2D-2F93933D05A6}"/>
          </ac:spMkLst>
        </pc:spChg>
        <pc:spChg chg="del mod">
          <ac:chgData name="Marjokorpi, Kalle" userId="20486357-9ccc-4409-bc0b-ef60da3cad7d" providerId="ADAL" clId="{85DF241F-9289-43ED-AFAC-E516436F1A8E}" dt="2024-12-18T09:31:23.259" v="2219" actId="478"/>
          <ac:spMkLst>
            <pc:docMk/>
            <pc:sldMk cId="2684768428" sldId="2147477967"/>
            <ac:spMk id="1031" creationId="{7D0D8D03-8B70-5A29-F864-9DF8DB696D72}"/>
          </ac:spMkLst>
        </pc:spChg>
        <pc:spChg chg="del">
          <ac:chgData name="Marjokorpi, Kalle" userId="20486357-9ccc-4409-bc0b-ef60da3cad7d" providerId="ADAL" clId="{85DF241F-9289-43ED-AFAC-E516436F1A8E}" dt="2024-12-18T09:19:22.313" v="2043" actId="478"/>
          <ac:spMkLst>
            <pc:docMk/>
            <pc:sldMk cId="2684768428" sldId="2147477967"/>
            <ac:spMk id="1033" creationId="{26723311-5E76-C58C-3230-9A9283B6C3E5}"/>
          </ac:spMkLst>
        </pc:spChg>
        <pc:spChg chg="mod ord">
          <ac:chgData name="Marjokorpi, Kalle" userId="20486357-9ccc-4409-bc0b-ef60da3cad7d" providerId="ADAL" clId="{85DF241F-9289-43ED-AFAC-E516436F1A8E}" dt="2024-12-18T10:48:40.999" v="2954" actId="1076"/>
          <ac:spMkLst>
            <pc:docMk/>
            <pc:sldMk cId="2684768428" sldId="2147477967"/>
            <ac:spMk id="1035" creationId="{BBC3E13F-22C0-71C9-B7E9-785512D1CFCE}"/>
          </ac:spMkLst>
        </pc:spChg>
        <pc:spChg chg="add mod">
          <ac:chgData name="Marjokorpi, Kalle" userId="20486357-9ccc-4409-bc0b-ef60da3cad7d" providerId="ADAL" clId="{85DF241F-9289-43ED-AFAC-E516436F1A8E}" dt="2024-12-18T09:50:02.090" v="2746" actId="14100"/>
          <ac:spMkLst>
            <pc:docMk/>
            <pc:sldMk cId="2684768428" sldId="2147477967"/>
            <ac:spMk id="1036" creationId="{F5BA7E8B-F9C8-C85C-3984-CAA9DC7AF67D}"/>
          </ac:spMkLst>
        </pc:spChg>
        <pc:spChg chg="mod">
          <ac:chgData name="Marjokorpi, Kalle" userId="20486357-9ccc-4409-bc0b-ef60da3cad7d" providerId="ADAL" clId="{85DF241F-9289-43ED-AFAC-E516436F1A8E}" dt="2024-12-19T08:06:44.509" v="3939" actId="1076"/>
          <ac:spMkLst>
            <pc:docMk/>
            <pc:sldMk cId="2684768428" sldId="2147477967"/>
            <ac:spMk id="1037" creationId="{F658EB2B-3A85-9F32-B2BC-789C7F7B5676}"/>
          </ac:spMkLst>
        </pc:spChg>
        <pc:spChg chg="mod ord">
          <ac:chgData name="Marjokorpi, Kalle" userId="20486357-9ccc-4409-bc0b-ef60da3cad7d" providerId="ADAL" clId="{85DF241F-9289-43ED-AFAC-E516436F1A8E}" dt="2024-12-19T08:07:10.707" v="3944" actId="1076"/>
          <ac:spMkLst>
            <pc:docMk/>
            <pc:sldMk cId="2684768428" sldId="2147477967"/>
            <ac:spMk id="1041" creationId="{2CDBB931-1BAA-732D-6707-7E0836010B51}"/>
          </ac:spMkLst>
        </pc:spChg>
        <pc:spChg chg="del">
          <ac:chgData name="Marjokorpi, Kalle" userId="20486357-9ccc-4409-bc0b-ef60da3cad7d" providerId="ADAL" clId="{85DF241F-9289-43ED-AFAC-E516436F1A8E}" dt="2024-12-18T09:19:23.326" v="2044" actId="478"/>
          <ac:spMkLst>
            <pc:docMk/>
            <pc:sldMk cId="2684768428" sldId="2147477967"/>
            <ac:spMk id="1042" creationId="{929C7CA2-0811-EDD4-0933-29640EF25CEE}"/>
          </ac:spMkLst>
        </pc:spChg>
        <pc:spChg chg="mod">
          <ac:chgData name="Marjokorpi, Kalle" userId="20486357-9ccc-4409-bc0b-ef60da3cad7d" providerId="ADAL" clId="{85DF241F-9289-43ED-AFAC-E516436F1A8E}" dt="2024-12-18T09:48:15.273" v="2645" actId="1037"/>
          <ac:spMkLst>
            <pc:docMk/>
            <pc:sldMk cId="2684768428" sldId="2147477967"/>
            <ac:spMk id="1043" creationId="{37EAB806-9DC9-5D22-474D-CDB4BB492219}"/>
          </ac:spMkLst>
        </pc:spChg>
        <pc:spChg chg="mod">
          <ac:chgData name="Marjokorpi, Kalle" userId="20486357-9ccc-4409-bc0b-ef60da3cad7d" providerId="ADAL" clId="{85DF241F-9289-43ED-AFAC-E516436F1A8E}" dt="2024-12-19T08:06:41.399" v="3938" actId="1076"/>
          <ac:spMkLst>
            <pc:docMk/>
            <pc:sldMk cId="2684768428" sldId="2147477967"/>
            <ac:spMk id="1046" creationId="{A457D5B1-ACB0-A369-FEA5-6E800A17760A}"/>
          </ac:spMkLst>
        </pc:spChg>
        <pc:spChg chg="del">
          <ac:chgData name="Marjokorpi, Kalle" userId="20486357-9ccc-4409-bc0b-ef60da3cad7d" providerId="ADAL" clId="{85DF241F-9289-43ED-AFAC-E516436F1A8E}" dt="2024-12-18T09:19:13.206" v="2040" actId="478"/>
          <ac:spMkLst>
            <pc:docMk/>
            <pc:sldMk cId="2684768428" sldId="2147477967"/>
            <ac:spMk id="1048" creationId="{99C2EB2B-9BB0-A163-2588-35BF2C033BE6}"/>
          </ac:spMkLst>
        </pc:spChg>
        <pc:spChg chg="mod ord">
          <ac:chgData name="Marjokorpi, Kalle" userId="20486357-9ccc-4409-bc0b-ef60da3cad7d" providerId="ADAL" clId="{85DF241F-9289-43ED-AFAC-E516436F1A8E}" dt="2024-12-19T07:51:58.532" v="3888" actId="1076"/>
          <ac:spMkLst>
            <pc:docMk/>
            <pc:sldMk cId="2684768428" sldId="2147477967"/>
            <ac:spMk id="1052" creationId="{D310AEA1-2CB4-D1E6-4A94-3C5DB569A177}"/>
          </ac:spMkLst>
        </pc:spChg>
        <pc:spChg chg="del">
          <ac:chgData name="Marjokorpi, Kalle" userId="20486357-9ccc-4409-bc0b-ef60da3cad7d" providerId="ADAL" clId="{85DF241F-9289-43ED-AFAC-E516436F1A8E}" dt="2024-12-18T09:18:58.958" v="2035" actId="478"/>
          <ac:spMkLst>
            <pc:docMk/>
            <pc:sldMk cId="2684768428" sldId="2147477967"/>
            <ac:spMk id="1053" creationId="{A0D8FC2D-5090-766F-67D6-AC20A0E6B276}"/>
          </ac:spMkLst>
        </pc:spChg>
        <pc:spChg chg="del">
          <ac:chgData name="Marjokorpi, Kalle" userId="20486357-9ccc-4409-bc0b-ef60da3cad7d" providerId="ADAL" clId="{85DF241F-9289-43ED-AFAC-E516436F1A8E}" dt="2024-12-18T09:19:00.757" v="2036" actId="478"/>
          <ac:spMkLst>
            <pc:docMk/>
            <pc:sldMk cId="2684768428" sldId="2147477967"/>
            <ac:spMk id="1056" creationId="{C814828B-8EF2-867A-7453-D43608664891}"/>
          </ac:spMkLst>
        </pc:spChg>
        <pc:spChg chg="del">
          <ac:chgData name="Marjokorpi, Kalle" userId="20486357-9ccc-4409-bc0b-ef60da3cad7d" providerId="ADAL" clId="{85DF241F-9289-43ED-AFAC-E516436F1A8E}" dt="2024-12-18T09:19:00.757" v="2036" actId="478"/>
          <ac:spMkLst>
            <pc:docMk/>
            <pc:sldMk cId="2684768428" sldId="2147477967"/>
            <ac:spMk id="1059" creationId="{3F95B369-9FF2-93CC-993F-B4793AE1CD49}"/>
          </ac:spMkLst>
        </pc:spChg>
        <pc:spChg chg="del">
          <ac:chgData name="Marjokorpi, Kalle" userId="20486357-9ccc-4409-bc0b-ef60da3cad7d" providerId="ADAL" clId="{85DF241F-9289-43ED-AFAC-E516436F1A8E}" dt="2024-12-18T09:19:01.356" v="2037" actId="478"/>
          <ac:spMkLst>
            <pc:docMk/>
            <pc:sldMk cId="2684768428" sldId="2147477967"/>
            <ac:spMk id="1061" creationId="{2705ABA1-E234-05AB-D527-51D71EDD651E}"/>
          </ac:spMkLst>
        </pc:spChg>
        <pc:spChg chg="del">
          <ac:chgData name="Marjokorpi, Kalle" userId="20486357-9ccc-4409-bc0b-ef60da3cad7d" providerId="ADAL" clId="{85DF241F-9289-43ED-AFAC-E516436F1A8E}" dt="2024-12-18T09:19:12.973" v="2039" actId="478"/>
          <ac:spMkLst>
            <pc:docMk/>
            <pc:sldMk cId="2684768428" sldId="2147477967"/>
            <ac:spMk id="1062" creationId="{6A904941-5605-E476-795D-925E0EEE1983}"/>
          </ac:spMkLst>
        </pc:spChg>
        <pc:spChg chg="del">
          <ac:chgData name="Marjokorpi, Kalle" userId="20486357-9ccc-4409-bc0b-ef60da3cad7d" providerId="ADAL" clId="{85DF241F-9289-43ED-AFAC-E516436F1A8E}" dt="2024-12-18T09:19:13.968" v="2041" actId="478"/>
          <ac:spMkLst>
            <pc:docMk/>
            <pc:sldMk cId="2684768428" sldId="2147477967"/>
            <ac:spMk id="1063" creationId="{A72E220B-6787-CD68-C3C2-A7ECF9B6C165}"/>
          </ac:spMkLst>
        </pc:spChg>
        <pc:spChg chg="del">
          <ac:chgData name="Marjokorpi, Kalle" userId="20486357-9ccc-4409-bc0b-ef60da3cad7d" providerId="ADAL" clId="{85DF241F-9289-43ED-AFAC-E516436F1A8E}" dt="2024-12-18T09:18:58.958" v="2035" actId="478"/>
          <ac:spMkLst>
            <pc:docMk/>
            <pc:sldMk cId="2684768428" sldId="2147477967"/>
            <ac:spMk id="1064" creationId="{9EE979D4-66FD-BCA8-DDFA-63C5E96FA577}"/>
          </ac:spMkLst>
        </pc:spChg>
        <pc:spChg chg="mod">
          <ac:chgData name="Marjokorpi, Kalle" userId="20486357-9ccc-4409-bc0b-ef60da3cad7d" providerId="ADAL" clId="{85DF241F-9289-43ED-AFAC-E516436F1A8E}" dt="2024-12-18T09:54:57.262" v="2845" actId="1076"/>
          <ac:spMkLst>
            <pc:docMk/>
            <pc:sldMk cId="2684768428" sldId="2147477967"/>
            <ac:spMk id="1066" creationId="{D9ADC239-A014-7E80-F731-D2D967BFAE84}"/>
          </ac:spMkLst>
        </pc:spChg>
        <pc:spChg chg="add mod">
          <ac:chgData name="Marjokorpi, Kalle" userId="20486357-9ccc-4409-bc0b-ef60da3cad7d" providerId="ADAL" clId="{85DF241F-9289-43ED-AFAC-E516436F1A8E}" dt="2024-12-18T09:48:41.122" v="2670" actId="1037"/>
          <ac:spMkLst>
            <pc:docMk/>
            <pc:sldMk cId="2684768428" sldId="2147477967"/>
            <ac:spMk id="1069" creationId="{7C799B34-D091-9B29-F5D5-6027C5F7488A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070" creationId="{5FAC0595-F91F-4874-3300-9E296703AC06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073" creationId="{2EE0D491-72D1-E53E-0F8D-592E33B84B89}"/>
          </ac:spMkLst>
        </pc:spChg>
        <pc:spChg chg="del mod or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075" creationId="{E16CFC2F-34A4-5933-E2E2-43830090743F}"/>
          </ac:spMkLst>
        </pc:spChg>
        <pc:spChg chg="add mod">
          <ac:chgData name="Marjokorpi, Kalle" userId="20486357-9ccc-4409-bc0b-ef60da3cad7d" providerId="ADAL" clId="{85DF241F-9289-43ED-AFAC-E516436F1A8E}" dt="2024-12-18T09:52:13.429" v="2767" actId="1076"/>
          <ac:spMkLst>
            <pc:docMk/>
            <pc:sldMk cId="2684768428" sldId="2147477967"/>
            <ac:spMk id="1078" creationId="{4B0F8160-E70C-513D-3A1C-295F605A2B02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080" creationId="{E8EA7212-DE52-92F7-FCDE-DA9B311243BA}"/>
          </ac:spMkLst>
        </pc:spChg>
        <pc:spChg chg="add mod">
          <ac:chgData name="Marjokorpi, Kalle" userId="20486357-9ccc-4409-bc0b-ef60da3cad7d" providerId="ADAL" clId="{85DF241F-9289-43ED-AFAC-E516436F1A8E}" dt="2024-12-19T08:42:40.107" v="4207" actId="1076"/>
          <ac:spMkLst>
            <pc:docMk/>
            <pc:sldMk cId="2684768428" sldId="2147477967"/>
            <ac:spMk id="1093" creationId="{EB9BE722-D4ED-1F92-C200-F980E4507785}"/>
          </ac:spMkLst>
        </pc:spChg>
        <pc:spChg chg="add mod">
          <ac:chgData name="Marjokorpi, Kalle" userId="20486357-9ccc-4409-bc0b-ef60da3cad7d" providerId="ADAL" clId="{85DF241F-9289-43ED-AFAC-E516436F1A8E}" dt="2024-12-19T08:39:02.135" v="4119" actId="1076"/>
          <ac:spMkLst>
            <pc:docMk/>
            <pc:sldMk cId="2684768428" sldId="2147477967"/>
            <ac:spMk id="1098" creationId="{AD13D445-89D0-F056-283A-9E07A8F9EE4E}"/>
          </ac:spMkLst>
        </pc:spChg>
        <pc:spChg chg="add mod">
          <ac:chgData name="Marjokorpi, Kalle" userId="20486357-9ccc-4409-bc0b-ef60da3cad7d" providerId="ADAL" clId="{85DF241F-9289-43ED-AFAC-E516436F1A8E}" dt="2024-12-19T08:39:05.401" v="4120" actId="1076"/>
          <ac:spMkLst>
            <pc:docMk/>
            <pc:sldMk cId="2684768428" sldId="2147477967"/>
            <ac:spMk id="1099" creationId="{7482AA53-2185-61CB-FB0B-DA8E33356070}"/>
          </ac:spMkLst>
        </pc:spChg>
        <pc:spChg chg="add del mod">
          <ac:chgData name="Marjokorpi, Kalle" userId="20486357-9ccc-4409-bc0b-ef60da3cad7d" providerId="ADAL" clId="{85DF241F-9289-43ED-AFAC-E516436F1A8E}" dt="2024-12-18T11:21:22.887" v="3053" actId="478"/>
          <ac:spMkLst>
            <pc:docMk/>
            <pc:sldMk cId="2684768428" sldId="2147477967"/>
            <ac:spMk id="1102" creationId="{6E9EB8C4-E486-F514-F1D8-F97B42A8678B}"/>
          </ac:spMkLst>
        </pc:spChg>
        <pc:spChg chg="add del mod">
          <ac:chgData name="Marjokorpi, Kalle" userId="20486357-9ccc-4409-bc0b-ef60da3cad7d" providerId="ADAL" clId="{85DF241F-9289-43ED-AFAC-E516436F1A8E}" dt="2024-12-18T11:21:22.887" v="3053" actId="478"/>
          <ac:spMkLst>
            <pc:docMk/>
            <pc:sldMk cId="2684768428" sldId="2147477967"/>
            <ac:spMk id="1103" creationId="{36CBD1BC-D46F-CA9C-50F6-6DC5299534F2}"/>
          </ac:spMkLst>
        </pc:spChg>
        <pc:spChg chg="add mod">
          <ac:chgData name="Marjokorpi, Kalle" userId="20486357-9ccc-4409-bc0b-ef60da3cad7d" providerId="ADAL" clId="{85DF241F-9289-43ED-AFAC-E516436F1A8E}" dt="2024-12-18T09:54:16.894" v="2812" actId="571"/>
          <ac:spMkLst>
            <pc:docMk/>
            <pc:sldMk cId="2684768428" sldId="2147477967"/>
            <ac:spMk id="1104" creationId="{E774FF29-F852-23FC-BE64-431F30F8E7DC}"/>
          </ac:spMkLst>
        </pc:spChg>
        <pc:spChg chg="add mod">
          <ac:chgData name="Marjokorpi, Kalle" userId="20486357-9ccc-4409-bc0b-ef60da3cad7d" providerId="ADAL" clId="{85DF241F-9289-43ED-AFAC-E516436F1A8E}" dt="2024-12-18T09:54:16.894" v="2812" actId="571"/>
          <ac:spMkLst>
            <pc:docMk/>
            <pc:sldMk cId="2684768428" sldId="2147477967"/>
            <ac:spMk id="1105" creationId="{0BB084E4-E89E-142C-9B74-C35B18F21D33}"/>
          </ac:spMkLst>
        </pc:spChg>
        <pc:spChg chg="add mod">
          <ac:chgData name="Marjokorpi, Kalle" userId="20486357-9ccc-4409-bc0b-ef60da3cad7d" providerId="ADAL" clId="{85DF241F-9289-43ED-AFAC-E516436F1A8E}" dt="2024-12-18T10:49:53.536" v="2970" actId="1035"/>
          <ac:spMkLst>
            <pc:docMk/>
            <pc:sldMk cId="2684768428" sldId="2147477967"/>
            <ac:spMk id="1107" creationId="{DCD2FE30-8820-A55A-123B-02639EE36151}"/>
          </ac:spMkLst>
        </pc:spChg>
        <pc:spChg chg="add 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12" creationId="{8821D322-7A0A-63E9-FBAC-F45B9115084C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27" creationId="{34F74D4D-1711-5202-4380-E317864BCF86}"/>
          </ac:spMkLst>
        </pc:spChg>
        <pc:spChg chg="add 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32" creationId="{54F4DD44-E334-C5AF-B013-D27B3F9DD814}"/>
          </ac:spMkLst>
        </pc:spChg>
        <pc:spChg chg="add 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33" creationId="{615DD6DE-F15D-5883-7351-AEBDE2FAEC2E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47" creationId="{E80E8A65-054A-4756-B56A-1D1FF3C322AB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52" creationId="{13B8B5C7-D2DD-1E7A-FE7E-F29AD626DF4F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76" creationId="{8EF960B7-A611-8F56-C90A-E3DC599187EE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85" creationId="{7A78F745-52AB-4F90-241E-72F3E04B79EB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86" creationId="{300FDA99-E1AD-7D94-277E-00C3D9BD50F5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87" creationId="{391A85AC-395B-D63C-72D5-13BDC0109B61}"/>
          </ac:spMkLst>
        </pc:spChg>
        <pc:spChg chg="del mod">
          <ac:chgData name="Marjokorpi, Kalle" userId="20486357-9ccc-4409-bc0b-ef60da3cad7d" providerId="ADAL" clId="{85DF241F-9289-43ED-AFAC-E516436F1A8E}" dt="2024-12-19T08:31:02.919" v="4069" actId="478"/>
          <ac:spMkLst>
            <pc:docMk/>
            <pc:sldMk cId="2684768428" sldId="2147477967"/>
            <ac:spMk id="1190" creationId="{F8FFC7D7-D720-BF4C-BC38-D5395DB52901}"/>
          </ac:spMkLst>
        </pc:spChg>
        <pc:picChg chg="add mod">
          <ac:chgData name="Marjokorpi, Kalle" userId="20486357-9ccc-4409-bc0b-ef60da3cad7d" providerId="ADAL" clId="{85DF241F-9289-43ED-AFAC-E516436F1A8E}" dt="2025-01-07T14:52:23.809" v="4415" actId="1076"/>
          <ac:picMkLst>
            <pc:docMk/>
            <pc:sldMk cId="2684768428" sldId="2147477967"/>
            <ac:picMk id="8" creationId="{22BF9DBC-43DC-04EC-0814-921D2D2D3D03}"/>
          </ac:picMkLst>
        </pc:picChg>
        <pc:picChg chg="mod">
          <ac:chgData name="Marjokorpi, Kalle" userId="20486357-9ccc-4409-bc0b-ef60da3cad7d" providerId="ADAL" clId="{85DF241F-9289-43ED-AFAC-E516436F1A8E}" dt="2024-12-19T08:05:49.903" v="3932" actId="1076"/>
          <ac:picMkLst>
            <pc:docMk/>
            <pc:sldMk cId="2684768428" sldId="2147477967"/>
            <ac:picMk id="15" creationId="{E372AC3F-3C0D-CB0C-C712-A9FAA6370793}"/>
          </ac:picMkLst>
        </pc:picChg>
        <pc:picChg chg="del mod">
          <ac:chgData name="Marjokorpi, Kalle" userId="20486357-9ccc-4409-bc0b-ef60da3cad7d" providerId="ADAL" clId="{85DF241F-9289-43ED-AFAC-E516436F1A8E}" dt="2024-12-18T09:40:58.295" v="2429" actId="478"/>
          <ac:picMkLst>
            <pc:docMk/>
            <pc:sldMk cId="2684768428" sldId="2147477967"/>
            <ac:picMk id="16" creationId="{35796475-3010-0806-F3C8-EDD9DE828EA3}"/>
          </ac:picMkLst>
        </pc:picChg>
        <pc:picChg chg="add del mod">
          <ac:chgData name="Marjokorpi, Kalle" userId="20486357-9ccc-4409-bc0b-ef60da3cad7d" providerId="ADAL" clId="{85DF241F-9289-43ED-AFAC-E516436F1A8E}" dt="2024-12-19T08:21:45.760" v="4040" actId="478"/>
          <ac:picMkLst>
            <pc:docMk/>
            <pc:sldMk cId="2684768428" sldId="2147477967"/>
            <ac:picMk id="22" creationId="{EE025BE1-E307-253A-4BF1-43271647A501}"/>
          </ac:picMkLst>
        </pc:picChg>
        <pc:picChg chg="mod">
          <ac:chgData name="Marjokorpi, Kalle" userId="20486357-9ccc-4409-bc0b-ef60da3cad7d" providerId="ADAL" clId="{85DF241F-9289-43ED-AFAC-E516436F1A8E}" dt="2024-12-19T07:50:26.581" v="3862" actId="1076"/>
          <ac:picMkLst>
            <pc:docMk/>
            <pc:sldMk cId="2684768428" sldId="2147477967"/>
            <ac:picMk id="24" creationId="{1848187F-0F0A-E9DA-EFF3-1EA6639A96B7}"/>
          </ac:picMkLst>
        </pc:picChg>
        <pc:picChg chg="mod">
          <ac:chgData name="Marjokorpi, Kalle" userId="20486357-9ccc-4409-bc0b-ef60da3cad7d" providerId="ADAL" clId="{85DF241F-9289-43ED-AFAC-E516436F1A8E}" dt="2024-12-18T11:20:49.619" v="3046" actId="1076"/>
          <ac:picMkLst>
            <pc:docMk/>
            <pc:sldMk cId="2684768428" sldId="2147477967"/>
            <ac:picMk id="25" creationId="{A81BEF7A-4449-519C-3FE6-98960ABE7CF3}"/>
          </ac:picMkLst>
        </pc:picChg>
        <pc:picChg chg="add del mod">
          <ac:chgData name="Marjokorpi, Kalle" userId="20486357-9ccc-4409-bc0b-ef60da3cad7d" providerId="ADAL" clId="{85DF241F-9289-43ED-AFAC-E516436F1A8E}" dt="2024-12-19T08:21:46.388" v="4041" actId="478"/>
          <ac:picMkLst>
            <pc:docMk/>
            <pc:sldMk cId="2684768428" sldId="2147477967"/>
            <ac:picMk id="26" creationId="{B28565A4-CE4B-4A2B-11D1-C690A5E7B518}"/>
          </ac:picMkLst>
        </pc:picChg>
        <pc:picChg chg="add del mod">
          <ac:chgData name="Marjokorpi, Kalle" userId="20486357-9ccc-4409-bc0b-ef60da3cad7d" providerId="ADAL" clId="{85DF241F-9289-43ED-AFAC-E516436F1A8E}" dt="2024-12-19T08:21:45.110" v="4039" actId="478"/>
          <ac:picMkLst>
            <pc:docMk/>
            <pc:sldMk cId="2684768428" sldId="2147477967"/>
            <ac:picMk id="27" creationId="{6E56F191-CC8F-AB93-A05C-70ECA9B102FD}"/>
          </ac:picMkLst>
        </pc:picChg>
        <pc:picChg chg="add del mod">
          <ac:chgData name="Marjokorpi, Kalle" userId="20486357-9ccc-4409-bc0b-ef60da3cad7d" providerId="ADAL" clId="{85DF241F-9289-43ED-AFAC-E516436F1A8E}" dt="2024-12-18T09:53:01.460" v="2801" actId="478"/>
          <ac:picMkLst>
            <pc:docMk/>
            <pc:sldMk cId="2684768428" sldId="2147477967"/>
            <ac:picMk id="27" creationId="{C0FD4D37-67C2-5BDD-1CF1-A2AC4A0CF7D9}"/>
          </ac:picMkLst>
        </pc:picChg>
        <pc:picChg chg="add del mod">
          <ac:chgData name="Marjokorpi, Kalle" userId="20486357-9ccc-4409-bc0b-ef60da3cad7d" providerId="ADAL" clId="{85DF241F-9289-43ED-AFAC-E516436F1A8E}" dt="2024-12-19T08:21:47.157" v="4042" actId="478"/>
          <ac:picMkLst>
            <pc:docMk/>
            <pc:sldMk cId="2684768428" sldId="2147477967"/>
            <ac:picMk id="28" creationId="{5A76CA7F-197F-7D7A-0AD1-A74FFA9288EA}"/>
          </ac:picMkLst>
        </pc:picChg>
        <pc:picChg chg="add del mod">
          <ac:chgData name="Marjokorpi, Kalle" userId="20486357-9ccc-4409-bc0b-ef60da3cad7d" providerId="ADAL" clId="{85DF241F-9289-43ED-AFAC-E516436F1A8E}" dt="2024-12-18T09:53:01.885" v="2802" actId="478"/>
          <ac:picMkLst>
            <pc:docMk/>
            <pc:sldMk cId="2684768428" sldId="2147477967"/>
            <ac:picMk id="28" creationId="{9313B375-9554-9F45-48AF-27A4AB50B025}"/>
          </ac:picMkLst>
        </pc:picChg>
        <pc:picChg chg="add del mod">
          <ac:chgData name="Marjokorpi, Kalle" userId="20486357-9ccc-4409-bc0b-ef60da3cad7d" providerId="ADAL" clId="{85DF241F-9289-43ED-AFAC-E516436F1A8E}" dt="2024-12-19T08:23:17.496" v="4047" actId="478"/>
          <ac:picMkLst>
            <pc:docMk/>
            <pc:sldMk cId="2684768428" sldId="2147477967"/>
            <ac:picMk id="29" creationId="{FF0FE238-C98F-3645-A4EE-E77F617D7A09}"/>
          </ac:picMkLst>
        </pc:picChg>
        <pc:picChg chg="add del mod">
          <ac:chgData name="Marjokorpi, Kalle" userId="20486357-9ccc-4409-bc0b-ef60da3cad7d" providerId="ADAL" clId="{85DF241F-9289-43ED-AFAC-E516436F1A8E}" dt="2024-12-19T08:23:32.163" v="4050" actId="478"/>
          <ac:picMkLst>
            <pc:docMk/>
            <pc:sldMk cId="2684768428" sldId="2147477967"/>
            <ac:picMk id="31" creationId="{BB26FAE5-10A4-103E-35F2-5A99DF08BBC0}"/>
          </ac:picMkLst>
        </pc:picChg>
        <pc:picChg chg="add del mod">
          <ac:chgData name="Marjokorpi, Kalle" userId="20486357-9ccc-4409-bc0b-ef60da3cad7d" providerId="ADAL" clId="{85DF241F-9289-43ED-AFAC-E516436F1A8E}" dt="2024-12-18T09:28:23.948" v="2196" actId="478"/>
          <ac:picMkLst>
            <pc:docMk/>
            <pc:sldMk cId="2684768428" sldId="2147477967"/>
            <ac:picMk id="31" creationId="{DAB62329-3DD6-8025-556F-38DFE16CAD91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33" creationId="{3C1B3445-DF02-1F2D-D87A-271736F2FD90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34" creationId="{981A8595-835E-2F72-254A-670689A4C859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36" creationId="{A9A4B096-CFFC-17F1-FBE2-F38EFB3BB822}"/>
          </ac:picMkLst>
        </pc:picChg>
        <pc:picChg chg="add mod">
          <ac:chgData name="Marjokorpi, Kalle" userId="20486357-9ccc-4409-bc0b-ef60da3cad7d" providerId="ADAL" clId="{85DF241F-9289-43ED-AFAC-E516436F1A8E}" dt="2024-12-18T09:35:54.730" v="2320" actId="1076"/>
          <ac:picMkLst>
            <pc:docMk/>
            <pc:sldMk cId="2684768428" sldId="2147477967"/>
            <ac:picMk id="37" creationId="{2D4C5CAC-F22A-852D-552B-83580E3B7D61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37" creationId="{A9F69CD1-1FF4-78E3-A6D7-185B3D51ACE9}"/>
          </ac:picMkLst>
        </pc:picChg>
        <pc:picChg chg="add mod">
          <ac:chgData name="Marjokorpi, Kalle" userId="20486357-9ccc-4409-bc0b-ef60da3cad7d" providerId="ADAL" clId="{85DF241F-9289-43ED-AFAC-E516436F1A8E}" dt="2024-12-19T08:23:50.740" v="4061" actId="1076"/>
          <ac:picMkLst>
            <pc:docMk/>
            <pc:sldMk cId="2684768428" sldId="2147477967"/>
            <ac:picMk id="38" creationId="{16C1F74B-04D1-984E-4904-1F7E1907AA07}"/>
          </ac:picMkLst>
        </pc:picChg>
        <pc:picChg chg="add mod">
          <ac:chgData name="Marjokorpi, Kalle" userId="20486357-9ccc-4409-bc0b-ef60da3cad7d" providerId="ADAL" clId="{85DF241F-9289-43ED-AFAC-E516436F1A8E}" dt="2024-12-19T08:23:54.328" v="4063" actId="1076"/>
          <ac:picMkLst>
            <pc:docMk/>
            <pc:sldMk cId="2684768428" sldId="2147477967"/>
            <ac:picMk id="39" creationId="{78459687-E4A1-981C-9E18-DAC8F14B012E}"/>
          </ac:picMkLst>
        </pc:picChg>
        <pc:picChg chg="add mod">
          <ac:chgData name="Marjokorpi, Kalle" userId="20486357-9ccc-4409-bc0b-ef60da3cad7d" providerId="ADAL" clId="{85DF241F-9289-43ED-AFAC-E516436F1A8E}" dt="2024-12-19T08:23:57.531" v="4065" actId="1076"/>
          <ac:picMkLst>
            <pc:docMk/>
            <pc:sldMk cId="2684768428" sldId="2147477967"/>
            <ac:picMk id="40" creationId="{3DA1FCAB-FE81-F34D-789B-AE0B6D339C53}"/>
          </ac:picMkLst>
        </pc:picChg>
        <pc:picChg chg="add mod">
          <ac:chgData name="Marjokorpi, Kalle" userId="20486357-9ccc-4409-bc0b-ef60da3cad7d" providerId="ADAL" clId="{85DF241F-9289-43ED-AFAC-E516436F1A8E}" dt="2024-12-18T10:49:59.743" v="2976" actId="1037"/>
          <ac:picMkLst>
            <pc:docMk/>
            <pc:sldMk cId="2684768428" sldId="2147477967"/>
            <ac:picMk id="45" creationId="{171A8A03-EED1-0C36-30DD-68AA1E80B2DF}"/>
          </ac:picMkLst>
        </pc:picChg>
        <pc:picChg chg="add mod">
          <ac:chgData name="Marjokorpi, Kalle" userId="20486357-9ccc-4409-bc0b-ef60da3cad7d" providerId="ADAL" clId="{85DF241F-9289-43ED-AFAC-E516436F1A8E}" dt="2024-12-19T08:05:49.903" v="3932" actId="1076"/>
          <ac:picMkLst>
            <pc:docMk/>
            <pc:sldMk cId="2684768428" sldId="2147477967"/>
            <ac:picMk id="58" creationId="{EC566409-C642-8AC5-6E69-A6AA4DC91286}"/>
          </ac:picMkLst>
        </pc:picChg>
        <pc:picChg chg="add del mod">
          <ac:chgData name="Marjokorpi, Kalle" userId="20486357-9ccc-4409-bc0b-ef60da3cad7d" providerId="ADAL" clId="{85DF241F-9289-43ED-AFAC-E516436F1A8E}" dt="2024-12-19T07:50:22.310" v="3861" actId="478"/>
          <ac:picMkLst>
            <pc:docMk/>
            <pc:sldMk cId="2684768428" sldId="2147477967"/>
            <ac:picMk id="1026" creationId="{6A939488-259A-B7EE-E0BC-7B8F40FBBC1E}"/>
          </ac:picMkLst>
        </pc:picChg>
        <pc:picChg chg="add mod">
          <ac:chgData name="Marjokorpi, Kalle" userId="20486357-9ccc-4409-bc0b-ef60da3cad7d" providerId="ADAL" clId="{85DF241F-9289-43ED-AFAC-E516436F1A8E}" dt="2024-12-18T09:48:15.273" v="2645" actId="1037"/>
          <ac:picMkLst>
            <pc:docMk/>
            <pc:sldMk cId="2684768428" sldId="2147477967"/>
            <ac:picMk id="1027" creationId="{449BB246-CB05-B86E-CEC7-767474814F16}"/>
          </ac:picMkLst>
        </pc:picChg>
        <pc:picChg chg="add mod">
          <ac:chgData name="Marjokorpi, Kalle" userId="20486357-9ccc-4409-bc0b-ef60da3cad7d" providerId="ADAL" clId="{85DF241F-9289-43ED-AFAC-E516436F1A8E}" dt="2024-12-18T09:48:15.273" v="2645" actId="1037"/>
          <ac:picMkLst>
            <pc:docMk/>
            <pc:sldMk cId="2684768428" sldId="2147477967"/>
            <ac:picMk id="1028" creationId="{E38C3D76-825B-9C30-72D2-780B1DAB19F1}"/>
          </ac:picMkLst>
        </pc:picChg>
        <pc:picChg chg="mod">
          <ac:chgData name="Marjokorpi, Kalle" userId="20486357-9ccc-4409-bc0b-ef60da3cad7d" providerId="ADAL" clId="{85DF241F-9289-43ED-AFAC-E516436F1A8E}" dt="2024-12-19T08:05:53.702" v="3933" actId="1076"/>
          <ac:picMkLst>
            <pc:docMk/>
            <pc:sldMk cId="2684768428" sldId="2147477967"/>
            <ac:picMk id="1030" creationId="{198C8D2C-E966-24A6-CE38-A494374E65D7}"/>
          </ac:picMkLst>
        </pc:picChg>
        <pc:picChg chg="mod">
          <ac:chgData name="Marjokorpi, Kalle" userId="20486357-9ccc-4409-bc0b-ef60da3cad7d" providerId="ADAL" clId="{85DF241F-9289-43ED-AFAC-E516436F1A8E}" dt="2024-12-19T08:05:53.702" v="3933" actId="1076"/>
          <ac:picMkLst>
            <pc:docMk/>
            <pc:sldMk cId="2684768428" sldId="2147477967"/>
            <ac:picMk id="1032" creationId="{7CD10CE4-09BE-6547-8736-295229BC5F1E}"/>
          </ac:picMkLst>
        </pc:picChg>
        <pc:picChg chg="del">
          <ac:chgData name="Marjokorpi, Kalle" userId="20486357-9ccc-4409-bc0b-ef60da3cad7d" providerId="ADAL" clId="{85DF241F-9289-43ED-AFAC-E516436F1A8E}" dt="2024-12-18T09:19:00.757" v="2036" actId="478"/>
          <ac:picMkLst>
            <pc:docMk/>
            <pc:sldMk cId="2684768428" sldId="2147477967"/>
            <ac:picMk id="1034" creationId="{61FB8BB8-916E-D65D-05EA-01AD41B4493C}"/>
          </ac:picMkLst>
        </pc:picChg>
        <pc:picChg chg="mod">
          <ac:chgData name="Marjokorpi, Kalle" userId="20486357-9ccc-4409-bc0b-ef60da3cad7d" providerId="ADAL" clId="{85DF241F-9289-43ED-AFAC-E516436F1A8E}" dt="2024-12-18T09:48:15.273" v="2645" actId="1037"/>
          <ac:picMkLst>
            <pc:docMk/>
            <pc:sldMk cId="2684768428" sldId="2147477967"/>
            <ac:picMk id="1038" creationId="{10ED046D-FDED-1FFD-EEAB-427D08A2131D}"/>
          </ac:picMkLst>
        </pc:picChg>
        <pc:picChg chg="del">
          <ac:chgData name="Marjokorpi, Kalle" userId="20486357-9ccc-4409-bc0b-ef60da3cad7d" providerId="ADAL" clId="{85DF241F-9289-43ED-AFAC-E516436F1A8E}" dt="2024-12-18T09:18:58.958" v="2035" actId="478"/>
          <ac:picMkLst>
            <pc:docMk/>
            <pc:sldMk cId="2684768428" sldId="2147477967"/>
            <ac:picMk id="1067" creationId="{8AF75513-B2F8-4434-BFDA-66211B0B3E9B}"/>
          </ac:picMkLst>
        </pc:picChg>
        <pc:picChg chg="add mod">
          <ac:chgData name="Marjokorpi, Kalle" userId="20486357-9ccc-4409-bc0b-ef60da3cad7d" providerId="ADAL" clId="{85DF241F-9289-43ED-AFAC-E516436F1A8E}" dt="2024-12-18T09:48:41.122" v="2670" actId="1037"/>
          <ac:picMkLst>
            <pc:docMk/>
            <pc:sldMk cId="2684768428" sldId="2147477967"/>
            <ac:picMk id="1071" creationId="{930BEE1A-968F-6207-DC92-FB6FA87A0CD4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072" creationId="{65F96278-416D-1DA9-47D3-76BDEDC41F0C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074" creationId="{2BFF3A70-A91B-B3C6-C5F3-AD2892E61C0B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076" creationId="{DB81AEC6-C1E1-AC68-9804-C30666A3F8CF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083" creationId="{8B14DB4C-C341-BFB3-D37E-CF52813A456D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084" creationId="{F9189F43-7210-3EAB-579E-65EE34555E36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087" creationId="{BBDC85E3-0A2D-83B4-CF51-6680E15EBDC0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094" creationId="{0ADC1671-E3B2-FCDA-7A7F-64B414F46595}"/>
          </ac:picMkLst>
        </pc:picChg>
        <pc:picChg chg="add mod">
          <ac:chgData name="Marjokorpi, Kalle" userId="20486357-9ccc-4409-bc0b-ef60da3cad7d" providerId="ADAL" clId="{85DF241F-9289-43ED-AFAC-E516436F1A8E}" dt="2024-12-19T08:39:02.135" v="4119" actId="1076"/>
          <ac:picMkLst>
            <pc:docMk/>
            <pc:sldMk cId="2684768428" sldId="2147477967"/>
            <ac:picMk id="1095" creationId="{71C55D97-5BB5-04D6-9AED-A45A1E220EF6}"/>
          </ac:picMkLst>
        </pc:picChg>
        <pc:picChg chg="add del mod">
          <ac:chgData name="Marjokorpi, Kalle" userId="20486357-9ccc-4409-bc0b-ef60da3cad7d" providerId="ADAL" clId="{85DF241F-9289-43ED-AFAC-E516436F1A8E}" dt="2024-12-18T11:21:15.288" v="3050" actId="478"/>
          <ac:picMkLst>
            <pc:docMk/>
            <pc:sldMk cId="2684768428" sldId="2147477967"/>
            <ac:picMk id="1097" creationId="{159B223F-F070-4840-B3AC-F804E09DF90A}"/>
          </ac:picMkLst>
        </pc:picChg>
        <pc:picChg chg="add del mod">
          <ac:chgData name="Marjokorpi, Kalle" userId="20486357-9ccc-4409-bc0b-ef60da3cad7d" providerId="ADAL" clId="{85DF241F-9289-43ED-AFAC-E516436F1A8E}" dt="2024-12-18T11:21:22.887" v="3053" actId="478"/>
          <ac:picMkLst>
            <pc:docMk/>
            <pc:sldMk cId="2684768428" sldId="2147477967"/>
            <ac:picMk id="1100" creationId="{2FD94BAF-D10C-D35D-AF9E-523246E349D7}"/>
          </ac:picMkLst>
        </pc:picChg>
        <pc:picChg chg="add del mod">
          <ac:chgData name="Marjokorpi, Kalle" userId="20486357-9ccc-4409-bc0b-ef60da3cad7d" providerId="ADAL" clId="{85DF241F-9289-43ED-AFAC-E516436F1A8E}" dt="2024-12-18T11:21:22.887" v="3053" actId="478"/>
          <ac:picMkLst>
            <pc:docMk/>
            <pc:sldMk cId="2684768428" sldId="2147477967"/>
            <ac:picMk id="1101" creationId="{9BB647C8-CB55-2B18-9014-E452847FB33D}"/>
          </ac:picMkLst>
        </pc:picChg>
        <pc:picChg chg="add del mod">
          <ac:chgData name="Marjokorpi, Kalle" userId="20486357-9ccc-4409-bc0b-ef60da3cad7d" providerId="ADAL" clId="{85DF241F-9289-43ED-AFAC-E516436F1A8E}" dt="2024-12-19T08:06:57.756" v="3940" actId="478"/>
          <ac:picMkLst>
            <pc:docMk/>
            <pc:sldMk cId="2684768428" sldId="2147477967"/>
            <ac:picMk id="1106" creationId="{3D7BAADB-A685-0C03-2918-18D4C007EECE}"/>
          </ac:picMkLst>
        </pc:picChg>
        <pc:picChg chg="add mod">
          <ac:chgData name="Marjokorpi, Kalle" userId="20486357-9ccc-4409-bc0b-ef60da3cad7d" providerId="ADAL" clId="{85DF241F-9289-43ED-AFAC-E516436F1A8E}" dt="2024-12-19T08:39:05.401" v="4120" actId="1076"/>
          <ac:picMkLst>
            <pc:docMk/>
            <pc:sldMk cId="2684768428" sldId="2147477967"/>
            <ac:picMk id="1129" creationId="{B6178C0F-542E-D3BB-8D23-FC9B52D8A90C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130" creationId="{43280212-E2C6-191C-11C9-891D0875DB7E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131" creationId="{A41C19DA-2180-A58F-25F5-DDDD4B61E968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134" creationId="{0EF2A0B3-58FC-DC49-766D-1ED2F1D62464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148" creationId="{DDA4A6DE-41C7-68F2-877B-815F9D0E4591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153" creationId="{E579EF87-7E4F-9DA8-9AD6-415E59930095}"/>
          </ac:picMkLst>
        </pc:picChg>
        <pc:picChg chg="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1178" creationId="{7F1F87F3-F4CF-6E95-111E-2B1B7316A8FA}"/>
          </ac:picMkLst>
        </pc:picChg>
        <pc:picChg chg="add">
          <ac:chgData name="Marjokorpi, Kalle" userId="20486357-9ccc-4409-bc0b-ef60da3cad7d" providerId="ADAL" clId="{85DF241F-9289-43ED-AFAC-E516436F1A8E}" dt="2024-12-18T09:57:14.800" v="2846"/>
          <ac:picMkLst>
            <pc:docMk/>
            <pc:sldMk cId="2684768428" sldId="2147477967"/>
            <ac:picMk id="3074" creationId="{3C2A0ACD-A88B-FFE2-7F4B-47560D6FEA4C}"/>
          </ac:picMkLst>
        </pc:picChg>
        <pc:picChg chg="add">
          <ac:chgData name="Marjokorpi, Kalle" userId="20486357-9ccc-4409-bc0b-ef60da3cad7d" providerId="ADAL" clId="{85DF241F-9289-43ED-AFAC-E516436F1A8E}" dt="2024-12-18T09:57:23.202" v="2847"/>
          <ac:picMkLst>
            <pc:docMk/>
            <pc:sldMk cId="2684768428" sldId="2147477967"/>
            <ac:picMk id="3076" creationId="{DB4ABB20-638D-667A-28E0-D8A014828BE1}"/>
          </ac:picMkLst>
        </pc:picChg>
        <pc:picChg chg="add">
          <ac:chgData name="Marjokorpi, Kalle" userId="20486357-9ccc-4409-bc0b-ef60da3cad7d" providerId="ADAL" clId="{85DF241F-9289-43ED-AFAC-E516436F1A8E}" dt="2024-12-18T09:57:32.451" v="2848"/>
          <ac:picMkLst>
            <pc:docMk/>
            <pc:sldMk cId="2684768428" sldId="2147477967"/>
            <ac:picMk id="3078" creationId="{94F6929F-368B-1704-28BD-9AD0DC72AD62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3080" creationId="{14E15007-D7C4-AACC-0F7B-0F1AB0208146}"/>
          </ac:picMkLst>
        </pc:picChg>
        <pc:picChg chg="add del mod">
          <ac:chgData name="Marjokorpi, Kalle" userId="20486357-9ccc-4409-bc0b-ef60da3cad7d" providerId="ADAL" clId="{85DF241F-9289-43ED-AFAC-E516436F1A8E}" dt="2024-12-19T08:31:02.919" v="4069" actId="478"/>
          <ac:picMkLst>
            <pc:docMk/>
            <pc:sldMk cId="2684768428" sldId="2147477967"/>
            <ac:picMk id="3082" creationId="{FA50EEB7-F0B4-D225-6A10-08E0E94EC39C}"/>
          </ac:picMkLst>
        </pc:picChg>
        <pc:cxnChg chg="add mod">
          <ac:chgData name="Marjokorpi, Kalle" userId="20486357-9ccc-4409-bc0b-ef60da3cad7d" providerId="ADAL" clId="{85DF241F-9289-43ED-AFAC-E516436F1A8E}" dt="2024-12-19T08:07:23.196" v="3947" actId="108"/>
          <ac:cxnSpMkLst>
            <pc:docMk/>
            <pc:sldMk cId="2684768428" sldId="2147477967"/>
            <ac:cxnSpMk id="9" creationId="{64A7B588-A3F0-B278-35E2-41DF9270B702}"/>
          </ac:cxnSpMkLst>
        </pc:cxnChg>
        <pc:cxnChg chg="add 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2" creationId="{8F6AAC63-299F-E2C8-DE5D-E3105AC8FD6B}"/>
          </ac:cxnSpMkLst>
        </pc:cxnChg>
        <pc:cxnChg chg="add 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3" creationId="{08EFEF4F-DF79-5325-658F-C7E87B5B5277}"/>
          </ac:cxnSpMkLst>
        </pc:cxnChg>
        <pc:cxnChg chg="add 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7" creationId="{ABEFB360-F390-4091-7DF6-A143C6FDE674}"/>
          </ac:cxnSpMkLst>
        </pc:cxnChg>
        <pc:cxnChg chg="add del mod ord">
          <ac:chgData name="Marjokorpi, Kalle" userId="20486357-9ccc-4409-bc0b-ef60da3cad7d" providerId="ADAL" clId="{85DF241F-9289-43ED-AFAC-E516436F1A8E}" dt="2024-12-18T09:47:23.294" v="2590" actId="478"/>
          <ac:cxnSpMkLst>
            <pc:docMk/>
            <pc:sldMk cId="2684768428" sldId="2147477967"/>
            <ac:cxnSpMk id="39" creationId="{2DDEEAF5-0D62-752A-59C0-72A640E1D34A}"/>
          </ac:cxnSpMkLst>
        </pc:cxnChg>
        <pc:cxnChg chg="add 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43" creationId="{EF2FE7E1-2481-193B-9D3E-9F36AFDF50B2}"/>
          </ac:cxnSpMkLst>
        </pc:cxnChg>
        <pc:cxnChg chg="add del mod">
          <ac:chgData name="Marjokorpi, Kalle" userId="20486357-9ccc-4409-bc0b-ef60da3cad7d" providerId="ADAL" clId="{85DF241F-9289-43ED-AFAC-E516436F1A8E}" dt="2024-12-18T09:47:27.661" v="2592" actId="478"/>
          <ac:cxnSpMkLst>
            <pc:docMk/>
            <pc:sldMk cId="2684768428" sldId="2147477967"/>
            <ac:cxnSpMk id="47" creationId="{870FA93D-C2DE-FF88-1114-1D276F24E4D6}"/>
          </ac:cxnSpMkLst>
        </pc:cxnChg>
        <pc:cxnChg chg="add mod">
          <ac:chgData name="Marjokorpi, Kalle" userId="20486357-9ccc-4409-bc0b-ef60da3cad7d" providerId="ADAL" clId="{85DF241F-9289-43ED-AFAC-E516436F1A8E}" dt="2024-12-18T09:49:58.430" v="2745" actId="14100"/>
          <ac:cxnSpMkLst>
            <pc:docMk/>
            <pc:sldMk cId="2684768428" sldId="2147477967"/>
            <ac:cxnSpMk id="1044" creationId="{C0E09D04-EA22-2A8C-22FC-61D1A788B5E2}"/>
          </ac:cxnSpMkLst>
        </pc:cxnChg>
        <pc:cxnChg chg="add mod">
          <ac:chgData name="Marjokorpi, Kalle" userId="20486357-9ccc-4409-bc0b-ef60da3cad7d" providerId="ADAL" clId="{85DF241F-9289-43ED-AFAC-E516436F1A8E}" dt="2024-12-18T09:50:53.465" v="2752" actId="14100"/>
          <ac:cxnSpMkLst>
            <pc:docMk/>
            <pc:sldMk cId="2684768428" sldId="2147477967"/>
            <ac:cxnSpMk id="1049" creationId="{D22B7590-EEBF-2AA0-DDF0-32E3EAE632D1}"/>
          </ac:cxnSpMkLst>
        </pc:cxnChg>
        <pc:cxnChg chg="add mod ord">
          <ac:chgData name="Marjokorpi, Kalle" userId="20486357-9ccc-4409-bc0b-ef60da3cad7d" providerId="ADAL" clId="{85DF241F-9289-43ED-AFAC-E516436F1A8E}" dt="2024-12-18T10:49:53.536" v="2970" actId="1035"/>
          <ac:cxnSpMkLst>
            <pc:docMk/>
            <pc:sldMk cId="2684768428" sldId="2147477967"/>
            <ac:cxnSpMk id="1060" creationId="{29E7A7F2-01B6-55F2-EC4B-A747EE6A9776}"/>
          </ac:cxnSpMkLst>
        </pc:cxnChg>
        <pc:cxnChg chg="add mod ord">
          <ac:chgData name="Marjokorpi, Kalle" userId="20486357-9ccc-4409-bc0b-ef60da3cad7d" providerId="ADAL" clId="{85DF241F-9289-43ED-AFAC-E516436F1A8E}" dt="2024-12-18T10:49:59.743" v="2976" actId="1037"/>
          <ac:cxnSpMkLst>
            <pc:docMk/>
            <pc:sldMk cId="2684768428" sldId="2147477967"/>
            <ac:cxnSpMk id="1068" creationId="{5FA14794-D6D4-1FAA-8BC6-0ECB51DAC4D1}"/>
          </ac:cxnSpMkLst>
        </pc:cxnChg>
        <pc:cxnChg chg="add del mod">
          <ac:chgData name="Marjokorpi, Kalle" userId="20486357-9ccc-4409-bc0b-ef60da3cad7d" providerId="ADAL" clId="{85DF241F-9289-43ED-AFAC-E516436F1A8E}" dt="2024-12-19T08:07:25.978" v="3948" actId="478"/>
          <ac:cxnSpMkLst>
            <pc:docMk/>
            <pc:sldMk cId="2684768428" sldId="2147477967"/>
            <ac:cxnSpMk id="1077" creationId="{D7472363-576A-83D9-AB25-4647D8E51DFE}"/>
          </ac:cxnSpMkLst>
        </pc:cxnChg>
        <pc:cxnChg chg="add mod">
          <ac:chgData name="Marjokorpi, Kalle" userId="20486357-9ccc-4409-bc0b-ef60da3cad7d" providerId="ADAL" clId="{85DF241F-9289-43ED-AFAC-E516436F1A8E}" dt="2024-12-18T09:51:21.521" v="2754" actId="108"/>
          <ac:cxnSpMkLst>
            <pc:docMk/>
            <pc:sldMk cId="2684768428" sldId="2147477967"/>
            <ac:cxnSpMk id="1092" creationId="{AC1C7124-F351-202D-0D21-E0494A7013E7}"/>
          </ac:cxnSpMkLst>
        </pc:cxnChg>
        <pc:cxnChg chg="del mod ord">
          <ac:chgData name="Marjokorpi, Kalle" userId="20486357-9ccc-4409-bc0b-ef60da3cad7d" providerId="ADAL" clId="{85DF241F-9289-43ED-AFAC-E516436F1A8E}" dt="2024-12-18T10:51:10.070" v="3017" actId="478"/>
          <ac:cxnSpMkLst>
            <pc:docMk/>
            <pc:sldMk cId="2684768428" sldId="2147477967"/>
            <ac:cxnSpMk id="1096" creationId="{2CC2B9D0-BD13-544B-D059-FDB23D3D266E}"/>
          </ac:cxnSpMkLst>
        </pc:cxnChg>
        <pc:cxnChg chg="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13" creationId="{31C59F9D-D822-6751-0E5D-CF5CCDD8C590}"/>
          </ac:cxnSpMkLst>
        </pc:cxnChg>
        <pc:cxnChg chg="add 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21" creationId="{8BC1F782-A481-DB5A-DE77-FDECB42F2E9E}"/>
          </ac:cxnSpMkLst>
        </pc:cxnChg>
        <pc:cxnChg chg="add 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23" creationId="{C657F174-A4F1-0240-AC13-A253DCE849B7}"/>
          </ac:cxnSpMkLst>
        </pc:cxnChg>
        <pc:cxnChg chg="del mod">
          <ac:chgData name="Marjokorpi, Kalle" userId="20486357-9ccc-4409-bc0b-ef60da3cad7d" providerId="ADAL" clId="{85DF241F-9289-43ED-AFAC-E516436F1A8E}" dt="2024-12-18T09:36:58.803" v="2330" actId="478"/>
          <ac:cxnSpMkLst>
            <pc:docMk/>
            <pc:sldMk cId="2684768428" sldId="2147477967"/>
            <ac:cxnSpMk id="1124" creationId="{CBB1A03D-84BD-1B17-2594-BBE925D45FFA}"/>
          </ac:cxnSpMkLst>
        </pc:cxnChg>
        <pc:cxnChg chg="add 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28" creationId="{5B08A79A-3E9E-F2BD-00CE-FE873DD6E2AE}"/>
          </ac:cxnSpMkLst>
        </pc:cxnChg>
        <pc:cxnChg chg="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46" creationId="{F9848791-D8F1-B077-42CF-9EC8B313DE26}"/>
          </ac:cxnSpMkLst>
        </pc:cxnChg>
        <pc:cxnChg chg="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51" creationId="{93282766-24F5-C858-0E17-17B22CD9C933}"/>
          </ac:cxnSpMkLst>
        </pc:cxnChg>
        <pc:cxnChg chg="del mod ord">
          <ac:chgData name="Marjokorpi, Kalle" userId="20486357-9ccc-4409-bc0b-ef60da3cad7d" providerId="ADAL" clId="{85DF241F-9289-43ED-AFAC-E516436F1A8E}" dt="2024-12-18T10:51:17.677" v="3019" actId="478"/>
          <ac:cxnSpMkLst>
            <pc:docMk/>
            <pc:sldMk cId="2684768428" sldId="2147477967"/>
            <ac:cxnSpMk id="1159" creationId="{2290C413-5E36-1ADA-E8BB-9D88D4DBC0EB}"/>
          </ac:cxnSpMkLst>
        </pc:cxnChg>
        <pc:cxnChg chg="del mod">
          <ac:chgData name="Marjokorpi, Kalle" userId="20486357-9ccc-4409-bc0b-ef60da3cad7d" providerId="ADAL" clId="{85DF241F-9289-43ED-AFAC-E516436F1A8E}" dt="2024-12-18T09:21:18.356" v="2078" actId="478"/>
          <ac:cxnSpMkLst>
            <pc:docMk/>
            <pc:sldMk cId="2684768428" sldId="2147477967"/>
            <ac:cxnSpMk id="1161" creationId="{3F7CB4B1-7E12-CD14-32FA-0FC161737493}"/>
          </ac:cxnSpMkLst>
        </pc:cxnChg>
        <pc:cxnChg chg="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67" creationId="{80279E81-6DA4-480A-B8D5-3FA629BF78A0}"/>
          </ac:cxnSpMkLst>
        </pc:cxnChg>
        <pc:cxnChg chg="del mod">
          <ac:chgData name="Marjokorpi, Kalle" userId="20486357-9ccc-4409-bc0b-ef60da3cad7d" providerId="ADAL" clId="{85DF241F-9289-43ED-AFAC-E516436F1A8E}" dt="2024-12-19T08:31:02.919" v="4069" actId="478"/>
          <ac:cxnSpMkLst>
            <pc:docMk/>
            <pc:sldMk cId="2684768428" sldId="2147477967"/>
            <ac:cxnSpMk id="1169" creationId="{37E24B5D-1824-361B-911B-B35A57A71C6A}"/>
          </ac:cxnSpMkLst>
        </pc:cxnChg>
        <pc:cxnChg chg="del mod">
          <ac:chgData name="Marjokorpi, Kalle" userId="20486357-9ccc-4409-bc0b-ef60da3cad7d" providerId="ADAL" clId="{85DF241F-9289-43ED-AFAC-E516436F1A8E}" dt="2024-12-19T08:07:53.604" v="3949" actId="478"/>
          <ac:cxnSpMkLst>
            <pc:docMk/>
            <pc:sldMk cId="2684768428" sldId="2147477967"/>
            <ac:cxnSpMk id="1180" creationId="{FAA877AC-FB1C-A9BC-E278-6455421863D9}"/>
          </ac:cxnSpMkLst>
        </pc:cxnChg>
      </pc:sldChg>
      <pc:sldChg chg="addSp delSp modSp add mod ord delAnim modAnim modNotesTx">
        <pc:chgData name="Marjokorpi, Kalle" userId="20486357-9ccc-4409-bc0b-ef60da3cad7d" providerId="ADAL" clId="{85DF241F-9289-43ED-AFAC-E516436F1A8E}" dt="2025-01-27T18:51:42.883" v="26560" actId="20577"/>
        <pc:sldMkLst>
          <pc:docMk/>
          <pc:sldMk cId="2838695062" sldId="2147477968"/>
        </pc:sldMkLst>
        <pc:spChg chg="mod">
          <ac:chgData name="Marjokorpi, Kalle" userId="20486357-9ccc-4409-bc0b-ef60da3cad7d" providerId="ADAL" clId="{85DF241F-9289-43ED-AFAC-E516436F1A8E}" dt="2025-01-21T18:49:28.946" v="18205" actId="20577"/>
          <ac:spMkLst>
            <pc:docMk/>
            <pc:sldMk cId="2838695062" sldId="2147477968"/>
            <ac:spMk id="2" creationId="{435BA021-A6E4-AC29-C6CC-D27F0723C12D}"/>
          </ac:spMkLst>
        </pc:spChg>
        <pc:spChg chg="add del mod">
          <ac:chgData name="Marjokorpi, Kalle" userId="20486357-9ccc-4409-bc0b-ef60da3cad7d" providerId="ADAL" clId="{85DF241F-9289-43ED-AFAC-E516436F1A8E}" dt="2025-01-19T15:16:03.295" v="12366"/>
          <ac:spMkLst>
            <pc:docMk/>
            <pc:sldMk cId="2838695062" sldId="2147477968"/>
            <ac:spMk id="6" creationId="{064F1599-1884-7AA1-1105-13BC227FF3F0}"/>
          </ac:spMkLst>
        </pc:spChg>
        <pc:spChg chg="add mod">
          <ac:chgData name="Marjokorpi, Kalle" userId="20486357-9ccc-4409-bc0b-ef60da3cad7d" providerId="ADAL" clId="{85DF241F-9289-43ED-AFAC-E516436F1A8E}" dt="2025-01-17T06:00:16.118" v="8518" actId="571"/>
          <ac:spMkLst>
            <pc:docMk/>
            <pc:sldMk cId="2838695062" sldId="2147477968"/>
            <ac:spMk id="6" creationId="{387753D7-2A00-C0EF-C210-3F9D3594CD26}"/>
          </ac:spMkLst>
        </pc:spChg>
        <pc:spChg chg="del mod">
          <ac:chgData name="Marjokorpi, Kalle" userId="20486357-9ccc-4409-bc0b-ef60da3cad7d" providerId="ADAL" clId="{85DF241F-9289-43ED-AFAC-E516436F1A8E}" dt="2025-01-16T14:46:04.033" v="8469" actId="478"/>
          <ac:spMkLst>
            <pc:docMk/>
            <pc:sldMk cId="2838695062" sldId="2147477968"/>
            <ac:spMk id="6" creationId="{88F78523-CB5D-443E-2757-D471A85006EC}"/>
          </ac:spMkLst>
        </pc:spChg>
        <pc:spChg chg="add mod">
          <ac:chgData name="Marjokorpi, Kalle" userId="20486357-9ccc-4409-bc0b-ef60da3cad7d" providerId="ADAL" clId="{85DF241F-9289-43ED-AFAC-E516436F1A8E}" dt="2025-01-17T06:00:16.118" v="8518" actId="571"/>
          <ac:spMkLst>
            <pc:docMk/>
            <pc:sldMk cId="2838695062" sldId="2147477968"/>
            <ac:spMk id="9" creationId="{E830F8A1-74FF-F666-4FB7-B4850CA98DE0}"/>
          </ac:spMkLst>
        </pc:spChg>
        <pc:spChg chg="add del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12" creationId="{7CFE1BE1-0434-31AD-8D9C-4AF0E1C89BD1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13" creationId="{89D50526-A92C-B065-7687-BECD0BA0FE71}"/>
          </ac:spMkLst>
        </pc:spChg>
        <pc:spChg chg="add">
          <ac:chgData name="Marjokorpi, Kalle" userId="20486357-9ccc-4409-bc0b-ef60da3cad7d" providerId="ADAL" clId="{85DF241F-9289-43ED-AFAC-E516436F1A8E}" dt="2025-01-16T14:19:58.357" v="8087"/>
          <ac:spMkLst>
            <pc:docMk/>
            <pc:sldMk cId="2838695062" sldId="2147477968"/>
            <ac:spMk id="14" creationId="{7AF0A4B0-2B80-0F17-0867-6B0183E80A00}"/>
          </ac:spMkLst>
        </pc:spChg>
        <pc:spChg chg="add mod">
          <ac:chgData name="Marjokorpi, Kalle" userId="20486357-9ccc-4409-bc0b-ef60da3cad7d" providerId="ADAL" clId="{85DF241F-9289-43ED-AFAC-E516436F1A8E}" dt="2025-01-24T08:25:30.047" v="19676" actId="165"/>
          <ac:spMkLst>
            <pc:docMk/>
            <pc:sldMk cId="2838695062" sldId="2147477968"/>
            <ac:spMk id="14" creationId="{9FDA7DED-861A-CABB-49B3-9D0A507E479F}"/>
          </ac:spMkLst>
        </pc:spChg>
        <pc:spChg chg="add mod">
          <ac:chgData name="Marjokorpi, Kalle" userId="20486357-9ccc-4409-bc0b-ef60da3cad7d" providerId="ADAL" clId="{85DF241F-9289-43ED-AFAC-E516436F1A8E}" dt="2025-01-24T08:25:30.047" v="19676" actId="165"/>
          <ac:spMkLst>
            <pc:docMk/>
            <pc:sldMk cId="2838695062" sldId="2147477968"/>
            <ac:spMk id="15" creationId="{991C27DD-91E0-59C2-FE14-E933EE3553D9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17" creationId="{D0FD3F67-FC5E-EC75-0094-7DA4A56FCDFA}"/>
          </ac:spMkLst>
        </pc:spChg>
        <pc:spChg chg="add mod">
          <ac:chgData name="Marjokorpi, Kalle" userId="20486357-9ccc-4409-bc0b-ef60da3cad7d" providerId="ADAL" clId="{85DF241F-9289-43ED-AFAC-E516436F1A8E}" dt="2025-01-24T08:25:30.047" v="19676" actId="165"/>
          <ac:spMkLst>
            <pc:docMk/>
            <pc:sldMk cId="2838695062" sldId="2147477968"/>
            <ac:spMk id="18" creationId="{F20631A4-9F35-4952-B8DA-46537B09C765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19" creationId="{AAD824F9-7AED-8FE1-1063-DC910DF14BAE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20" creationId="{38391683-89AD-0E12-2EA8-EFCAE58DB1CF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21" creationId="{84B138F3-7E72-1A1E-8469-EE4E2448C993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22" creationId="{F13FEB3D-DDB4-96FB-F057-AA9528954DBB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23" creationId="{DD7A3B8E-F65E-B42A-5506-932E139AFE5E}"/>
          </ac:spMkLst>
        </pc:spChg>
        <pc:spChg chg="add del mod">
          <ac:chgData name="Marjokorpi, Kalle" userId="20486357-9ccc-4409-bc0b-ef60da3cad7d" providerId="ADAL" clId="{85DF241F-9289-43ED-AFAC-E516436F1A8E}" dt="2025-01-21T18:35:46.329" v="17663" actId="478"/>
          <ac:spMkLst>
            <pc:docMk/>
            <pc:sldMk cId="2838695062" sldId="2147477968"/>
            <ac:spMk id="24" creationId="{9188F129-6BE2-5635-95DA-DC9EB9BDA1FF}"/>
          </ac:spMkLst>
        </pc:spChg>
        <pc:spChg chg="add mod or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25" creationId="{6AAFEEFD-C403-2C86-3C04-B03CD03AA054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26" creationId="{615C3FE3-1D88-0824-9555-BD6EF1A3EEEE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28" creationId="{C9C87026-5C21-4E11-0BE1-40E2077565AD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29" creationId="{17096461-6D83-4A14-0B4D-46BE0ED915A5}"/>
          </ac:spMkLst>
        </pc:spChg>
        <pc:spChg chg="add mod">
          <ac:chgData name="Marjokorpi, Kalle" userId="20486357-9ccc-4409-bc0b-ef60da3cad7d" providerId="ADAL" clId="{85DF241F-9289-43ED-AFAC-E516436F1A8E}" dt="2025-01-24T08:25:30.047" v="19676" actId="165"/>
          <ac:spMkLst>
            <pc:docMk/>
            <pc:sldMk cId="2838695062" sldId="2147477968"/>
            <ac:spMk id="32" creationId="{4B217D54-322B-8EBB-24B0-57BCF71A6789}"/>
          </ac:spMkLst>
        </pc:spChg>
        <pc:spChg chg="add mod">
          <ac:chgData name="Marjokorpi, Kalle" userId="20486357-9ccc-4409-bc0b-ef60da3cad7d" providerId="ADAL" clId="{85DF241F-9289-43ED-AFAC-E516436F1A8E}" dt="2025-01-24T08:25:30.047" v="19676" actId="165"/>
          <ac:spMkLst>
            <pc:docMk/>
            <pc:sldMk cId="2838695062" sldId="2147477968"/>
            <ac:spMk id="34" creationId="{D7F0518B-B652-C437-08AE-568D2274F54A}"/>
          </ac:spMkLst>
        </pc:spChg>
        <pc:spChg chg="add mod or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35" creationId="{C18CCD7B-7F11-D740-87BC-E3E043D21F56}"/>
          </ac:spMkLst>
        </pc:spChg>
        <pc:spChg chg="add mod">
          <ac:chgData name="Marjokorpi, Kalle" userId="20486357-9ccc-4409-bc0b-ef60da3cad7d" providerId="ADAL" clId="{85DF241F-9289-43ED-AFAC-E516436F1A8E}" dt="2025-01-24T08:25:30.047" v="19676" actId="165"/>
          <ac:spMkLst>
            <pc:docMk/>
            <pc:sldMk cId="2838695062" sldId="2147477968"/>
            <ac:spMk id="36" creationId="{DD56D370-3D1C-AC41-4F8F-C3A11ACF067C}"/>
          </ac:spMkLst>
        </pc:spChg>
        <pc:spChg chg="add del mod">
          <ac:chgData name="Marjokorpi, Kalle" userId="20486357-9ccc-4409-bc0b-ef60da3cad7d" providerId="ADAL" clId="{85DF241F-9289-43ED-AFAC-E516436F1A8E}" dt="2025-01-16T14:46:08.005" v="8470" actId="478"/>
          <ac:spMkLst>
            <pc:docMk/>
            <pc:sldMk cId="2838695062" sldId="2147477968"/>
            <ac:spMk id="37" creationId="{25EEF37E-9BF7-366F-3541-AD85969C4FE7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37" creationId="{E6D63B27-DFFC-C754-BDA8-E410009659FD}"/>
          </ac:spMkLst>
        </pc:spChg>
        <pc:spChg chg="add mod or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38" creationId="{D7DADD16-5554-3D65-4AF2-36F5F384B4DF}"/>
          </ac:spMkLst>
        </pc:spChg>
        <pc:spChg chg="add mod ord">
          <ac:chgData name="Marjokorpi, Kalle" userId="20486357-9ccc-4409-bc0b-ef60da3cad7d" providerId="ADAL" clId="{85DF241F-9289-43ED-AFAC-E516436F1A8E}" dt="2025-01-24T08:25:30.047" v="19676" actId="165"/>
          <ac:spMkLst>
            <pc:docMk/>
            <pc:sldMk cId="2838695062" sldId="2147477968"/>
            <ac:spMk id="39" creationId="{C0336F03-6108-E36D-330C-E1960FCD0DE7}"/>
          </ac:spMkLst>
        </pc:spChg>
        <pc:spChg chg="add del mod">
          <ac:chgData name="Marjokorpi, Kalle" userId="20486357-9ccc-4409-bc0b-ef60da3cad7d" providerId="ADAL" clId="{85DF241F-9289-43ED-AFAC-E516436F1A8E}" dt="2025-01-17T06:30:07.764" v="8708" actId="478"/>
          <ac:spMkLst>
            <pc:docMk/>
            <pc:sldMk cId="2838695062" sldId="2147477968"/>
            <ac:spMk id="40" creationId="{05E9E421-768C-CDB5-E043-B1A4C5561E4C}"/>
          </ac:spMkLst>
        </pc:spChg>
        <pc:spChg chg="add del mod">
          <ac:chgData name="Marjokorpi, Kalle" userId="20486357-9ccc-4409-bc0b-ef60da3cad7d" providerId="ADAL" clId="{85DF241F-9289-43ED-AFAC-E516436F1A8E}" dt="2025-01-21T18:17:21.310" v="17420" actId="478"/>
          <ac:spMkLst>
            <pc:docMk/>
            <pc:sldMk cId="2838695062" sldId="2147477968"/>
            <ac:spMk id="40" creationId="{2DF3B63D-11F5-6109-E84F-6245E0E899F1}"/>
          </ac:spMkLst>
        </pc:spChg>
        <pc:spChg chg="add mod">
          <ac:chgData name="Marjokorpi, Kalle" userId="20486357-9ccc-4409-bc0b-ef60da3cad7d" providerId="ADAL" clId="{85DF241F-9289-43ED-AFAC-E516436F1A8E}" dt="2025-01-19T12:41:23.342" v="10075" actId="767"/>
          <ac:spMkLst>
            <pc:docMk/>
            <pc:sldMk cId="2838695062" sldId="2147477968"/>
            <ac:spMk id="40" creationId="{75DFFD89-7567-008C-8AA8-7966BB27F3A8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42" creationId="{84133308-1BA7-E409-FC11-2F308F3B45F5}"/>
          </ac:spMkLst>
        </pc:spChg>
        <pc:spChg chg="add del mod">
          <ac:chgData name="Marjokorpi, Kalle" userId="20486357-9ccc-4409-bc0b-ef60da3cad7d" providerId="ADAL" clId="{85DF241F-9289-43ED-AFAC-E516436F1A8E}" dt="2025-01-21T18:33:09.204" v="17643"/>
          <ac:spMkLst>
            <pc:docMk/>
            <pc:sldMk cId="2838695062" sldId="2147477968"/>
            <ac:spMk id="43" creationId="{39A1AE9B-0325-DCAC-64D0-E08DF906F193}"/>
          </ac:spMkLst>
        </pc:spChg>
        <pc:spChg chg="add del mod">
          <ac:chgData name="Marjokorpi, Kalle" userId="20486357-9ccc-4409-bc0b-ef60da3cad7d" providerId="ADAL" clId="{85DF241F-9289-43ED-AFAC-E516436F1A8E}" dt="2025-01-21T18:33:09.205" v="17645"/>
          <ac:spMkLst>
            <pc:docMk/>
            <pc:sldMk cId="2838695062" sldId="2147477968"/>
            <ac:spMk id="44" creationId="{2599D0DD-579D-FB69-9CFE-430A85C5C129}"/>
          </ac:spMkLst>
        </pc:spChg>
        <pc:spChg chg="add mod topLvl">
          <ac:chgData name="Marjokorpi, Kalle" userId="20486357-9ccc-4409-bc0b-ef60da3cad7d" providerId="ADAL" clId="{85DF241F-9289-43ED-AFAC-E516436F1A8E}" dt="2025-01-27T06:45:25.781" v="20657" actId="1076"/>
          <ac:spMkLst>
            <pc:docMk/>
            <pc:sldMk cId="2838695062" sldId="2147477968"/>
            <ac:spMk id="45" creationId="{0B0B4A2B-914E-16DB-C0DF-AE0428E9F666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47" creationId="{B3772FE3-5421-3303-35F5-AA4FB2577695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48" creationId="{3783FECB-7C19-4BAA-9CF9-B4066B40749D}"/>
          </ac:spMkLst>
        </pc:spChg>
        <pc:spChg chg="add mod">
          <ac:chgData name="Marjokorpi, Kalle" userId="20486357-9ccc-4409-bc0b-ef60da3cad7d" providerId="ADAL" clId="{85DF241F-9289-43ED-AFAC-E516436F1A8E}" dt="2025-01-22T10:29:24.005" v="18890" actId="21"/>
          <ac:spMkLst>
            <pc:docMk/>
            <pc:sldMk cId="2838695062" sldId="2147477968"/>
            <ac:spMk id="55" creationId="{44AA320B-301B-E26F-ED0F-008F27F72905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56" creationId="{C053C98D-EDD2-C044-B9FC-CA67625819E1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58" creationId="{DFDF77C4-1E06-5868-C82C-69D7355163CB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59" creationId="{9082BE63-7FBC-AC1E-0DB3-A66EC907B867}"/>
          </ac:spMkLst>
        </pc:spChg>
        <pc:spChg chg="add del mod">
          <ac:chgData name="Marjokorpi, Kalle" userId="20486357-9ccc-4409-bc0b-ef60da3cad7d" providerId="ADAL" clId="{85DF241F-9289-43ED-AFAC-E516436F1A8E}" dt="2025-01-19T07:39:38.312" v="10045" actId="478"/>
          <ac:spMkLst>
            <pc:docMk/>
            <pc:sldMk cId="2838695062" sldId="2147477968"/>
            <ac:spMk id="60" creationId="{BE916D89-FC5B-8C61-7BFE-9633ABAC99C1}"/>
          </ac:spMkLst>
        </pc:spChg>
        <pc:spChg chg="add mod">
          <ac:chgData name="Marjokorpi, Kalle" userId="20486357-9ccc-4409-bc0b-ef60da3cad7d" providerId="ADAL" clId="{85DF241F-9289-43ED-AFAC-E516436F1A8E}" dt="2025-01-17T06:23:43.413" v="8620"/>
          <ac:spMkLst>
            <pc:docMk/>
            <pc:sldMk cId="2838695062" sldId="2147477968"/>
            <ac:spMk id="62" creationId="{156DA397-217B-AE82-7B1B-CE6B88C0C388}"/>
          </ac:spMkLst>
        </pc:spChg>
        <pc:spChg chg="add del mod">
          <ac:chgData name="Marjokorpi, Kalle" userId="20486357-9ccc-4409-bc0b-ef60da3cad7d" providerId="ADAL" clId="{85DF241F-9289-43ED-AFAC-E516436F1A8E}" dt="2025-01-19T07:39:37.033" v="10044" actId="478"/>
          <ac:spMkLst>
            <pc:docMk/>
            <pc:sldMk cId="2838695062" sldId="2147477968"/>
            <ac:spMk id="63" creationId="{66C43CCB-9928-7159-7075-6F952AEA6237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65" creationId="{0E963072-12F3-E986-E008-E0411A8379E0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66" creationId="{9153C326-34B4-840C-6B02-129CD27C0A22}"/>
          </ac:spMkLst>
        </pc:spChg>
        <pc:spChg chg="add mod">
          <ac:chgData name="Marjokorpi, Kalle" userId="20486357-9ccc-4409-bc0b-ef60da3cad7d" providerId="ADAL" clId="{85DF241F-9289-43ED-AFAC-E516436F1A8E}" dt="2025-01-27T08:10:41.645" v="21191" actId="571"/>
          <ac:spMkLst>
            <pc:docMk/>
            <pc:sldMk cId="2838695062" sldId="2147477968"/>
            <ac:spMk id="67" creationId="{6417C992-F352-CEF6-C102-2D006F08BECF}"/>
          </ac:spMkLst>
        </pc:spChg>
        <pc:spChg chg="add del mod">
          <ac:chgData name="Marjokorpi, Kalle" userId="20486357-9ccc-4409-bc0b-ef60da3cad7d" providerId="ADAL" clId="{85DF241F-9289-43ED-AFAC-E516436F1A8E}" dt="2025-01-18T07:21:11.215" v="9161" actId="478"/>
          <ac:spMkLst>
            <pc:docMk/>
            <pc:sldMk cId="2838695062" sldId="2147477968"/>
            <ac:spMk id="68" creationId="{C744E91D-6087-8673-A319-69F1E4B0A7E0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69" creationId="{5F330626-308C-284E-A5BC-1E9D8C94A7CC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70" creationId="{1628858B-7C89-0AD9-C0CD-1E38E483E274}"/>
          </ac:spMkLst>
        </pc:spChg>
        <pc:spChg chg="add mod">
          <ac:chgData name="Marjokorpi, Kalle" userId="20486357-9ccc-4409-bc0b-ef60da3cad7d" providerId="ADAL" clId="{85DF241F-9289-43ED-AFAC-E516436F1A8E}" dt="2025-01-21T18:49:47.652" v="18253" actId="1035"/>
          <ac:spMkLst>
            <pc:docMk/>
            <pc:sldMk cId="2838695062" sldId="2147477968"/>
            <ac:spMk id="71" creationId="{622EFBE1-B836-2C19-9928-54FC74668B79}"/>
          </ac:spMkLst>
        </pc:spChg>
        <pc:grpChg chg="add del mod">
          <ac:chgData name="Marjokorpi, Kalle" userId="20486357-9ccc-4409-bc0b-ef60da3cad7d" providerId="ADAL" clId="{85DF241F-9289-43ED-AFAC-E516436F1A8E}" dt="2025-01-24T08:22:39.456" v="19559" actId="478"/>
          <ac:grpSpMkLst>
            <pc:docMk/>
            <pc:sldMk cId="2838695062" sldId="2147477968"/>
            <ac:grpSpMk id="47" creationId="{E3CF5388-BA1D-AC1D-DE92-D745FE63F66A}"/>
          </ac:grpSpMkLst>
        </pc:grpChg>
        <pc:grpChg chg="add del mod">
          <ac:chgData name="Marjokorpi, Kalle" userId="20486357-9ccc-4409-bc0b-ef60da3cad7d" providerId="ADAL" clId="{85DF241F-9289-43ED-AFAC-E516436F1A8E}" dt="2025-01-24T08:25:30.047" v="19676" actId="165"/>
          <ac:grpSpMkLst>
            <pc:docMk/>
            <pc:sldMk cId="2838695062" sldId="2147477968"/>
            <ac:grpSpMk id="48" creationId="{B507B935-D20E-6B6C-2794-AE67C504D265}"/>
          </ac:grpSpMkLst>
        </pc:grpChg>
        <pc:grpChg chg="add mod">
          <ac:chgData name="Marjokorpi, Kalle" userId="20486357-9ccc-4409-bc0b-ef60da3cad7d" providerId="ADAL" clId="{85DF241F-9289-43ED-AFAC-E516436F1A8E}" dt="2025-01-27T15:44:57.946" v="26492" actId="164"/>
          <ac:grpSpMkLst>
            <pc:docMk/>
            <pc:sldMk cId="2838695062" sldId="2147477968"/>
            <ac:grpSpMk id="49" creationId="{BB7573B7-2AA1-8D37-2F8C-73AAB3BBA2A5}"/>
          </ac:grpSpMkLst>
        </pc:grpChg>
        <pc:grpChg chg="add mod">
          <ac:chgData name="Marjokorpi, Kalle" userId="20486357-9ccc-4409-bc0b-ef60da3cad7d" providerId="ADAL" clId="{85DF241F-9289-43ED-AFAC-E516436F1A8E}" dt="2025-01-27T15:44:45.657" v="26491" actId="164"/>
          <ac:grpSpMkLst>
            <pc:docMk/>
            <pc:sldMk cId="2838695062" sldId="2147477968"/>
            <ac:grpSpMk id="50" creationId="{389DDD8C-4143-D905-1C81-A1A19F02BBF5}"/>
          </ac:grpSpMkLst>
        </pc:grpChg>
        <pc:grpChg chg="add mod topLvl">
          <ac:chgData name="Marjokorpi, Kalle" userId="20486357-9ccc-4409-bc0b-ef60da3cad7d" providerId="ADAL" clId="{85DF241F-9289-43ED-AFAC-E516436F1A8E}" dt="2025-01-27T15:43:47.117" v="26489" actId="164"/>
          <ac:grpSpMkLst>
            <pc:docMk/>
            <pc:sldMk cId="2838695062" sldId="2147477968"/>
            <ac:grpSpMk id="62" creationId="{FA77EC29-BEC2-2A05-C9BC-B37F8641D345}"/>
          </ac:grpSpMkLst>
        </pc:grpChg>
        <pc:grpChg chg="add del mod">
          <ac:chgData name="Marjokorpi, Kalle" userId="20486357-9ccc-4409-bc0b-ef60da3cad7d" providerId="ADAL" clId="{85DF241F-9289-43ED-AFAC-E516436F1A8E}" dt="2025-01-22T11:07:18.679" v="19026" actId="478"/>
          <ac:grpSpMkLst>
            <pc:docMk/>
            <pc:sldMk cId="2838695062" sldId="2147477968"/>
            <ac:grpSpMk id="63" creationId="{98B14A8B-06C4-BA6E-C2B6-2A441EC28978}"/>
          </ac:grpSpMkLst>
        </pc:grpChg>
        <pc:grpChg chg="add del mod">
          <ac:chgData name="Marjokorpi, Kalle" userId="20486357-9ccc-4409-bc0b-ef60da3cad7d" providerId="ADAL" clId="{85DF241F-9289-43ED-AFAC-E516436F1A8E}" dt="2025-01-22T11:07:03.064" v="19019" actId="478"/>
          <ac:grpSpMkLst>
            <pc:docMk/>
            <pc:sldMk cId="2838695062" sldId="2147477968"/>
            <ac:grpSpMk id="68" creationId="{7EA68C7A-752B-7EDC-97BC-638A84F94A80}"/>
          </ac:grpSpMkLst>
        </pc:grpChg>
        <pc:grpChg chg="add del mod">
          <ac:chgData name="Marjokorpi, Kalle" userId="20486357-9ccc-4409-bc0b-ef60da3cad7d" providerId="ADAL" clId="{85DF241F-9289-43ED-AFAC-E516436F1A8E}" dt="2025-01-22T11:06:50.817" v="19014" actId="478"/>
          <ac:grpSpMkLst>
            <pc:docMk/>
            <pc:sldMk cId="2838695062" sldId="2147477968"/>
            <ac:grpSpMk id="72" creationId="{2B61395A-D9C3-7210-B966-C5784E922B63}"/>
          </ac:grpSpMkLst>
        </pc:grpChg>
        <pc:grpChg chg="add mod topLvl">
          <ac:chgData name="Marjokorpi, Kalle" userId="20486357-9ccc-4409-bc0b-ef60da3cad7d" providerId="ADAL" clId="{85DF241F-9289-43ED-AFAC-E516436F1A8E}" dt="2025-01-27T15:43:54.042" v="26490" actId="164"/>
          <ac:grpSpMkLst>
            <pc:docMk/>
            <pc:sldMk cId="2838695062" sldId="2147477968"/>
            <ac:grpSpMk id="73" creationId="{D296A84A-10BB-42E4-8BAC-35ED139F2C5A}"/>
          </ac:grpSpMkLst>
        </pc:grpChg>
        <pc:grpChg chg="add del mod">
          <ac:chgData name="Marjokorpi, Kalle" userId="20486357-9ccc-4409-bc0b-ef60da3cad7d" providerId="ADAL" clId="{85DF241F-9289-43ED-AFAC-E516436F1A8E}" dt="2025-01-27T08:10:41.645" v="21191" actId="571"/>
          <ac:grpSpMkLst>
            <pc:docMk/>
            <pc:sldMk cId="2838695062" sldId="2147477968"/>
            <ac:grpSpMk id="74" creationId="{CB719C36-8AA2-F18F-73A8-AE05E3AD78A6}"/>
          </ac:grpSpMkLst>
        </pc:grpChg>
        <pc:grpChg chg="add mod">
          <ac:chgData name="Marjokorpi, Kalle" userId="20486357-9ccc-4409-bc0b-ef60da3cad7d" providerId="ADAL" clId="{85DF241F-9289-43ED-AFAC-E516436F1A8E}" dt="2025-01-24T08:25:30.047" v="19676" actId="165"/>
          <ac:grpSpMkLst>
            <pc:docMk/>
            <pc:sldMk cId="2838695062" sldId="2147477968"/>
            <ac:grpSpMk id="75" creationId="{DDD7E8B7-DB9D-A1C9-EB3C-87DB4DA81CCE}"/>
          </ac:grpSpMkLst>
        </pc:grpChg>
        <pc:grpChg chg="add del mod">
          <ac:chgData name="Marjokorpi, Kalle" userId="20486357-9ccc-4409-bc0b-ef60da3cad7d" providerId="ADAL" clId="{85DF241F-9289-43ED-AFAC-E516436F1A8E}" dt="2025-01-27T15:42:08.828" v="26467" actId="478"/>
          <ac:grpSpMkLst>
            <pc:docMk/>
            <pc:sldMk cId="2838695062" sldId="2147477968"/>
            <ac:grpSpMk id="79" creationId="{6B9D51A6-5CED-52BE-3456-A49EC1A1E817}"/>
          </ac:grpSpMkLst>
        </pc:grpChg>
        <pc:grpChg chg="add del mod">
          <ac:chgData name="Marjokorpi, Kalle" userId="20486357-9ccc-4409-bc0b-ef60da3cad7d" providerId="ADAL" clId="{85DF241F-9289-43ED-AFAC-E516436F1A8E}" dt="2025-01-27T15:42:55.653" v="26479" actId="478"/>
          <ac:grpSpMkLst>
            <pc:docMk/>
            <pc:sldMk cId="2838695062" sldId="2147477968"/>
            <ac:grpSpMk id="80" creationId="{8D8D9402-1953-2CF1-BF0A-6A49115A03BD}"/>
          </ac:grpSpMkLst>
        </pc:grpChg>
        <pc:grpChg chg="add del mod">
          <ac:chgData name="Marjokorpi, Kalle" userId="20486357-9ccc-4409-bc0b-ef60da3cad7d" providerId="ADAL" clId="{85DF241F-9289-43ED-AFAC-E516436F1A8E}" dt="2025-01-27T15:43:13.526" v="26483" actId="478"/>
          <ac:grpSpMkLst>
            <pc:docMk/>
            <pc:sldMk cId="2838695062" sldId="2147477968"/>
            <ac:grpSpMk id="81" creationId="{95DC98DE-5606-0FE8-3DDE-C8A8A4213F1D}"/>
          </ac:grpSpMkLst>
        </pc:grpChg>
        <pc:grpChg chg="add del mod topLvl">
          <ac:chgData name="Marjokorpi, Kalle" userId="20486357-9ccc-4409-bc0b-ef60da3cad7d" providerId="ADAL" clId="{85DF241F-9289-43ED-AFAC-E516436F1A8E}" dt="2025-01-27T15:43:30.006" v="26486" actId="478"/>
          <ac:grpSpMkLst>
            <pc:docMk/>
            <pc:sldMk cId="2838695062" sldId="2147477968"/>
            <ac:grpSpMk id="82" creationId="{8A1B17BA-35DA-28D1-B572-7ED5D657A8ED}"/>
          </ac:grpSpMkLst>
        </pc:grpChg>
        <pc:grpChg chg="add mod">
          <ac:chgData name="Marjokorpi, Kalle" userId="20486357-9ccc-4409-bc0b-ef60da3cad7d" providerId="ADAL" clId="{85DF241F-9289-43ED-AFAC-E516436F1A8E}" dt="2025-01-27T15:43:47.117" v="26489" actId="164"/>
          <ac:grpSpMkLst>
            <pc:docMk/>
            <pc:sldMk cId="2838695062" sldId="2147477968"/>
            <ac:grpSpMk id="86" creationId="{7C0FA603-DBE2-DE32-069E-2552DDFC1091}"/>
          </ac:grpSpMkLst>
        </pc:grpChg>
        <pc:grpChg chg="add mod">
          <ac:chgData name="Marjokorpi, Kalle" userId="20486357-9ccc-4409-bc0b-ef60da3cad7d" providerId="ADAL" clId="{85DF241F-9289-43ED-AFAC-E516436F1A8E}" dt="2025-01-27T15:43:54.042" v="26490" actId="164"/>
          <ac:grpSpMkLst>
            <pc:docMk/>
            <pc:sldMk cId="2838695062" sldId="2147477968"/>
            <ac:grpSpMk id="87" creationId="{566E895F-D577-F931-FCD7-DB9698DA9671}"/>
          </ac:grpSpMkLst>
        </pc:grpChg>
        <pc:grpChg chg="add mod">
          <ac:chgData name="Marjokorpi, Kalle" userId="20486357-9ccc-4409-bc0b-ef60da3cad7d" providerId="ADAL" clId="{85DF241F-9289-43ED-AFAC-E516436F1A8E}" dt="2025-01-27T15:44:45.657" v="26491" actId="164"/>
          <ac:grpSpMkLst>
            <pc:docMk/>
            <pc:sldMk cId="2838695062" sldId="2147477968"/>
            <ac:grpSpMk id="88" creationId="{9EF56938-1785-E3F4-61D8-65E0956FCE90}"/>
          </ac:grpSpMkLst>
        </pc:grpChg>
        <pc:grpChg chg="add mod">
          <ac:chgData name="Marjokorpi, Kalle" userId="20486357-9ccc-4409-bc0b-ef60da3cad7d" providerId="ADAL" clId="{85DF241F-9289-43ED-AFAC-E516436F1A8E}" dt="2025-01-27T15:44:57.946" v="26492" actId="164"/>
          <ac:grpSpMkLst>
            <pc:docMk/>
            <pc:sldMk cId="2838695062" sldId="2147477968"/>
            <ac:grpSpMk id="89" creationId="{306B1301-C05C-03B3-5DD7-98E35594DA79}"/>
          </ac:grpSpMkLst>
        </pc:grpChg>
        <pc:picChg chg="add mod">
          <ac:chgData name="Marjokorpi, Kalle" userId="20486357-9ccc-4409-bc0b-ef60da3cad7d" providerId="ADAL" clId="{85DF241F-9289-43ED-AFAC-E516436F1A8E}" dt="2025-01-21T18:49:47.652" v="18253" actId="1035"/>
          <ac:picMkLst>
            <pc:docMk/>
            <pc:sldMk cId="2838695062" sldId="2147477968"/>
            <ac:picMk id="3" creationId="{A587BA1A-29FB-3EEE-C76A-6E27A4AC515A}"/>
          </ac:picMkLst>
        </pc:picChg>
        <pc:picChg chg="add mod">
          <ac:chgData name="Marjokorpi, Kalle" userId="20486357-9ccc-4409-bc0b-ef60da3cad7d" providerId="ADAL" clId="{85DF241F-9289-43ED-AFAC-E516436F1A8E}" dt="2025-01-27T08:10:41.645" v="21191" actId="571"/>
          <ac:picMkLst>
            <pc:docMk/>
            <pc:sldMk cId="2838695062" sldId="2147477968"/>
            <ac:picMk id="4" creationId="{231F56A3-BA9A-614B-7B9A-FAAA58E039A5}"/>
          </ac:picMkLst>
        </pc:picChg>
        <pc:picChg chg="add del mod">
          <ac:chgData name="Marjokorpi, Kalle" userId="20486357-9ccc-4409-bc0b-ef60da3cad7d" providerId="ADAL" clId="{85DF241F-9289-43ED-AFAC-E516436F1A8E}" dt="2025-01-24T08:16:26.388" v="19448" actId="478"/>
          <ac:picMkLst>
            <pc:docMk/>
            <pc:sldMk cId="2838695062" sldId="2147477968"/>
            <ac:picMk id="6" creationId="{CD0C5BFE-F7E4-608C-BACA-7860970B5648}"/>
          </ac:picMkLst>
        </pc:picChg>
        <pc:picChg chg="add del mod">
          <ac:chgData name="Marjokorpi, Kalle" userId="20486357-9ccc-4409-bc0b-ef60da3cad7d" providerId="ADAL" clId="{85DF241F-9289-43ED-AFAC-E516436F1A8E}" dt="2025-01-21T18:49:47.652" v="18253" actId="1035"/>
          <ac:picMkLst>
            <pc:docMk/>
            <pc:sldMk cId="2838695062" sldId="2147477968"/>
            <ac:picMk id="7" creationId="{753D3C14-F646-7FE1-CA13-74C369DC4BCF}"/>
          </ac:picMkLst>
        </pc:picChg>
        <pc:picChg chg="add del">
          <ac:chgData name="Marjokorpi, Kalle" userId="20486357-9ccc-4409-bc0b-ef60da3cad7d" providerId="ADAL" clId="{85DF241F-9289-43ED-AFAC-E516436F1A8E}" dt="2025-01-21T18:17:21.310" v="17420" actId="478"/>
          <ac:picMkLst>
            <pc:docMk/>
            <pc:sldMk cId="2838695062" sldId="2147477968"/>
            <ac:picMk id="8" creationId="{89B606FD-45A6-FBFC-7C8E-9EF019B31A89}"/>
          </ac:picMkLst>
        </pc:picChg>
        <pc:picChg chg="add mod">
          <ac:chgData name="Marjokorpi, Kalle" userId="20486357-9ccc-4409-bc0b-ef60da3cad7d" providerId="ADAL" clId="{85DF241F-9289-43ED-AFAC-E516436F1A8E}" dt="2025-01-21T18:49:47.652" v="18253" actId="1035"/>
          <ac:picMkLst>
            <pc:docMk/>
            <pc:sldMk cId="2838695062" sldId="2147477968"/>
            <ac:picMk id="9" creationId="{333DBCDA-D48D-369A-C0F0-82117475C9D7}"/>
          </ac:picMkLst>
        </pc:picChg>
        <pc:picChg chg="add mod">
          <ac:chgData name="Marjokorpi, Kalle" userId="20486357-9ccc-4409-bc0b-ef60da3cad7d" providerId="ADAL" clId="{85DF241F-9289-43ED-AFAC-E516436F1A8E}" dt="2025-01-21T18:49:47.652" v="18253" actId="1035"/>
          <ac:picMkLst>
            <pc:docMk/>
            <pc:sldMk cId="2838695062" sldId="2147477968"/>
            <ac:picMk id="10" creationId="{E228FF18-620A-06B7-E90C-9566EE5FD77D}"/>
          </ac:picMkLst>
        </pc:picChg>
        <pc:picChg chg="add mod">
          <ac:chgData name="Marjokorpi, Kalle" userId="20486357-9ccc-4409-bc0b-ef60da3cad7d" providerId="ADAL" clId="{85DF241F-9289-43ED-AFAC-E516436F1A8E}" dt="2025-01-27T08:10:41.645" v="21191" actId="571"/>
          <ac:picMkLst>
            <pc:docMk/>
            <pc:sldMk cId="2838695062" sldId="2147477968"/>
            <ac:picMk id="11" creationId="{83432320-D3A2-D006-FDBE-7AFECFF7FC9F}"/>
          </ac:picMkLst>
        </pc:picChg>
        <pc:picChg chg="add mod">
          <ac:chgData name="Marjokorpi, Kalle" userId="20486357-9ccc-4409-bc0b-ef60da3cad7d" providerId="ADAL" clId="{85DF241F-9289-43ED-AFAC-E516436F1A8E}" dt="2025-01-27T08:10:41.645" v="21191" actId="571"/>
          <ac:picMkLst>
            <pc:docMk/>
            <pc:sldMk cId="2838695062" sldId="2147477968"/>
            <ac:picMk id="16" creationId="{305A785D-FD0E-EAEC-B9CE-F7560CCD9491}"/>
          </ac:picMkLst>
        </pc:picChg>
        <pc:picChg chg="add del mod">
          <ac:chgData name="Marjokorpi, Kalle" userId="20486357-9ccc-4409-bc0b-ef60da3cad7d" providerId="ADAL" clId="{85DF241F-9289-43ED-AFAC-E516436F1A8E}" dt="2025-01-27T15:43:30.006" v="26486" actId="478"/>
          <ac:picMkLst>
            <pc:docMk/>
            <pc:sldMk cId="2838695062" sldId="2147477968"/>
            <ac:picMk id="24" creationId="{2270DAE7-D31A-86C6-2AB3-A974E686F1A2}"/>
          </ac:picMkLst>
        </pc:picChg>
        <pc:picChg chg="add del mod">
          <ac:chgData name="Marjokorpi, Kalle" userId="20486357-9ccc-4409-bc0b-ef60da3cad7d" providerId="ADAL" clId="{85DF241F-9289-43ED-AFAC-E516436F1A8E}" dt="2025-01-17T06:29:33.716" v="8707" actId="478"/>
          <ac:picMkLst>
            <pc:docMk/>
            <pc:sldMk cId="2838695062" sldId="2147477968"/>
            <ac:picMk id="26" creationId="{C4DFCE0D-29E2-0F8B-88B3-F88C1E22B658}"/>
          </ac:picMkLst>
        </pc:picChg>
        <pc:picChg chg="add mod">
          <ac:chgData name="Marjokorpi, Kalle" userId="20486357-9ccc-4409-bc0b-ef60da3cad7d" providerId="ADAL" clId="{85DF241F-9289-43ED-AFAC-E516436F1A8E}" dt="2025-01-21T18:49:47.652" v="18253" actId="1035"/>
          <ac:picMkLst>
            <pc:docMk/>
            <pc:sldMk cId="2838695062" sldId="2147477968"/>
            <ac:picMk id="27" creationId="{866319F7-B75D-ECEE-794B-46C99F827291}"/>
          </ac:picMkLst>
        </pc:picChg>
        <pc:picChg chg="add mod">
          <ac:chgData name="Marjokorpi, Kalle" userId="20486357-9ccc-4409-bc0b-ef60da3cad7d" providerId="ADAL" clId="{85DF241F-9289-43ED-AFAC-E516436F1A8E}" dt="2025-01-24T08:25:30.047" v="19676" actId="165"/>
          <ac:picMkLst>
            <pc:docMk/>
            <pc:sldMk cId="2838695062" sldId="2147477968"/>
            <ac:picMk id="30" creationId="{4440E4D7-119B-E7C2-E733-FB7E2118C61E}"/>
          </ac:picMkLst>
        </pc:picChg>
        <pc:picChg chg="add mod">
          <ac:chgData name="Marjokorpi, Kalle" userId="20486357-9ccc-4409-bc0b-ef60da3cad7d" providerId="ADAL" clId="{85DF241F-9289-43ED-AFAC-E516436F1A8E}" dt="2025-01-24T08:25:30.047" v="19676" actId="165"/>
          <ac:picMkLst>
            <pc:docMk/>
            <pc:sldMk cId="2838695062" sldId="2147477968"/>
            <ac:picMk id="31" creationId="{8CF6415C-C258-C54C-7303-F8F04C8A1AA4}"/>
          </ac:picMkLst>
        </pc:picChg>
        <pc:picChg chg="add mod">
          <ac:chgData name="Marjokorpi, Kalle" userId="20486357-9ccc-4409-bc0b-ef60da3cad7d" providerId="ADAL" clId="{85DF241F-9289-43ED-AFAC-E516436F1A8E}" dt="2025-01-24T08:25:30.047" v="19676" actId="165"/>
          <ac:picMkLst>
            <pc:docMk/>
            <pc:sldMk cId="2838695062" sldId="2147477968"/>
            <ac:picMk id="33" creationId="{A7185E24-0AB7-0D10-1E04-17851D6C7A7A}"/>
          </ac:picMkLst>
        </pc:picChg>
        <pc:picChg chg="add del mod">
          <ac:chgData name="Marjokorpi, Kalle" userId="20486357-9ccc-4409-bc0b-ef60da3cad7d" providerId="ADAL" clId="{85DF241F-9289-43ED-AFAC-E516436F1A8E}" dt="2025-01-27T15:43:10.624" v="26482" actId="478"/>
          <ac:picMkLst>
            <pc:docMk/>
            <pc:sldMk cId="2838695062" sldId="2147477968"/>
            <ac:picMk id="40" creationId="{6D53FE9D-B8DF-B389-71CF-97F75F74D51D}"/>
          </ac:picMkLst>
        </pc:picChg>
        <pc:picChg chg="add del">
          <ac:chgData name="Marjokorpi, Kalle" userId="20486357-9ccc-4409-bc0b-ef60da3cad7d" providerId="ADAL" clId="{85DF241F-9289-43ED-AFAC-E516436F1A8E}" dt="2025-01-17T06:16:43.163" v="8541" actId="22"/>
          <ac:picMkLst>
            <pc:docMk/>
            <pc:sldMk cId="2838695062" sldId="2147477968"/>
            <ac:picMk id="41" creationId="{A25791C0-DACF-5388-C3AC-6B7665405143}"/>
          </ac:picMkLst>
        </pc:picChg>
        <pc:picChg chg="add del mod">
          <ac:chgData name="Marjokorpi, Kalle" userId="20486357-9ccc-4409-bc0b-ef60da3cad7d" providerId="ADAL" clId="{85DF241F-9289-43ED-AFAC-E516436F1A8E}" dt="2025-01-27T15:43:13.526" v="26483" actId="478"/>
          <ac:picMkLst>
            <pc:docMk/>
            <pc:sldMk cId="2838695062" sldId="2147477968"/>
            <ac:picMk id="41" creationId="{ADCCB55D-5226-4A1B-219C-C4DAC101F664}"/>
          </ac:picMkLst>
        </pc:picChg>
        <pc:picChg chg="add del mod">
          <ac:chgData name="Marjokorpi, Kalle" userId="20486357-9ccc-4409-bc0b-ef60da3cad7d" providerId="ADAL" clId="{85DF241F-9289-43ED-AFAC-E516436F1A8E}" dt="2025-01-21T18:40:05.035" v="18008" actId="478"/>
          <ac:picMkLst>
            <pc:docMk/>
            <pc:sldMk cId="2838695062" sldId="2147477968"/>
            <ac:picMk id="41" creationId="{FF14FD9E-65A7-6C2A-7BC7-7C9F8FEFCB30}"/>
          </ac:picMkLst>
        </pc:picChg>
        <pc:picChg chg="add del mod">
          <ac:chgData name="Marjokorpi, Kalle" userId="20486357-9ccc-4409-bc0b-ef60da3cad7d" providerId="ADAL" clId="{85DF241F-9289-43ED-AFAC-E516436F1A8E}" dt="2025-01-17T06:17:22.330" v="8544" actId="478"/>
          <ac:picMkLst>
            <pc:docMk/>
            <pc:sldMk cId="2838695062" sldId="2147477968"/>
            <ac:picMk id="43" creationId="{0D532990-2880-B40E-DBCA-20ADCD12B4B6}"/>
          </ac:picMkLst>
        </pc:picChg>
        <pc:picChg chg="add del mod">
          <ac:chgData name="Marjokorpi, Kalle" userId="20486357-9ccc-4409-bc0b-ef60da3cad7d" providerId="ADAL" clId="{85DF241F-9289-43ED-AFAC-E516436F1A8E}" dt="2025-01-27T15:42:48.227" v="26477" actId="478"/>
          <ac:picMkLst>
            <pc:docMk/>
            <pc:sldMk cId="2838695062" sldId="2147477968"/>
            <ac:picMk id="43" creationId="{406A35CC-2672-B044-6E14-B9ED80769AEB}"/>
          </ac:picMkLst>
        </pc:picChg>
        <pc:picChg chg="add del mod">
          <ac:chgData name="Marjokorpi, Kalle" userId="20486357-9ccc-4409-bc0b-ef60da3cad7d" providerId="ADAL" clId="{85DF241F-9289-43ED-AFAC-E516436F1A8E}" dt="2025-01-27T15:42:51.940" v="26478" actId="478"/>
          <ac:picMkLst>
            <pc:docMk/>
            <pc:sldMk cId="2838695062" sldId="2147477968"/>
            <ac:picMk id="44" creationId="{060F8785-E4A4-95A9-BFFD-90D83491470A}"/>
          </ac:picMkLst>
        </pc:picChg>
        <pc:picChg chg="add del mod">
          <ac:chgData name="Marjokorpi, Kalle" userId="20486357-9ccc-4409-bc0b-ef60da3cad7d" providerId="ADAL" clId="{85DF241F-9289-43ED-AFAC-E516436F1A8E}" dt="2025-01-22T11:06:50.817" v="19014" actId="478"/>
          <ac:picMkLst>
            <pc:docMk/>
            <pc:sldMk cId="2838695062" sldId="2147477968"/>
            <ac:picMk id="45" creationId="{0CB70D77-6424-8E8E-D28E-08D4DEA42C4F}"/>
          </ac:picMkLst>
        </pc:picChg>
        <pc:picChg chg="add del mod">
          <ac:chgData name="Marjokorpi, Kalle" userId="20486357-9ccc-4409-bc0b-ef60da3cad7d" providerId="ADAL" clId="{85DF241F-9289-43ED-AFAC-E516436F1A8E}" dt="2025-01-22T11:07:03.064" v="19019" actId="478"/>
          <ac:picMkLst>
            <pc:docMk/>
            <pc:sldMk cId="2838695062" sldId="2147477968"/>
            <ac:picMk id="46" creationId="{2FDFD989-789E-9302-D495-B5733C5949DF}"/>
          </ac:picMkLst>
        </pc:picChg>
        <pc:picChg chg="add mod modCrop">
          <ac:chgData name="Marjokorpi, Kalle" userId="20486357-9ccc-4409-bc0b-ef60da3cad7d" providerId="ADAL" clId="{85DF241F-9289-43ED-AFAC-E516436F1A8E}" dt="2025-01-27T08:41:51.499" v="21195" actId="164"/>
          <ac:picMkLst>
            <pc:docMk/>
            <pc:sldMk cId="2838695062" sldId="2147477968"/>
            <ac:picMk id="46" creationId="{37A5F25E-B545-B313-D870-C83E6D3543CE}"/>
          </ac:picMkLst>
        </pc:picChg>
        <pc:picChg chg="add del mod">
          <ac:chgData name="Marjokorpi, Kalle" userId="20486357-9ccc-4409-bc0b-ef60da3cad7d" providerId="ADAL" clId="{85DF241F-9289-43ED-AFAC-E516436F1A8E}" dt="2025-01-24T08:22:39.456" v="19559" actId="478"/>
          <ac:picMkLst>
            <pc:docMk/>
            <pc:sldMk cId="2838695062" sldId="2147477968"/>
            <ac:picMk id="46" creationId="{48AF05DB-195B-5826-7552-BFCF890AA488}"/>
          </ac:picMkLst>
        </pc:picChg>
        <pc:picChg chg="add del mod">
          <ac:chgData name="Marjokorpi, Kalle" userId="20486357-9ccc-4409-bc0b-ef60da3cad7d" providerId="ADAL" clId="{85DF241F-9289-43ED-AFAC-E516436F1A8E}" dt="2025-01-22T11:06:59.457" v="19016" actId="478"/>
          <ac:picMkLst>
            <pc:docMk/>
            <pc:sldMk cId="2838695062" sldId="2147477968"/>
            <ac:picMk id="47" creationId="{6D2AB1ED-4DFE-3559-7F3D-6EE112F096AE}"/>
          </ac:picMkLst>
        </pc:picChg>
        <pc:picChg chg="add del mod">
          <ac:chgData name="Marjokorpi, Kalle" userId="20486357-9ccc-4409-bc0b-ef60da3cad7d" providerId="ADAL" clId="{85DF241F-9289-43ED-AFAC-E516436F1A8E}" dt="2025-01-22T11:07:18.679" v="19026" actId="478"/>
          <ac:picMkLst>
            <pc:docMk/>
            <pc:sldMk cId="2838695062" sldId="2147477968"/>
            <ac:picMk id="48" creationId="{31F8AAF4-CAC9-A2AB-689C-8C8D159F7BAC}"/>
          </ac:picMkLst>
        </pc:picChg>
        <pc:picChg chg="add del mod">
          <ac:chgData name="Marjokorpi, Kalle" userId="20486357-9ccc-4409-bc0b-ef60da3cad7d" providerId="ADAL" clId="{85DF241F-9289-43ED-AFAC-E516436F1A8E}" dt="2025-01-22T11:07:17.412" v="19025" actId="478"/>
          <ac:picMkLst>
            <pc:docMk/>
            <pc:sldMk cId="2838695062" sldId="2147477968"/>
            <ac:picMk id="49" creationId="{9BA0F04D-863E-F800-2DCD-1417E1140A49}"/>
          </ac:picMkLst>
        </pc:picChg>
        <pc:picChg chg="add del mod">
          <ac:chgData name="Marjokorpi, Kalle" userId="20486357-9ccc-4409-bc0b-ef60da3cad7d" providerId="ADAL" clId="{85DF241F-9289-43ED-AFAC-E516436F1A8E}" dt="2025-01-22T11:07:40.867" v="19033" actId="478"/>
          <ac:picMkLst>
            <pc:docMk/>
            <pc:sldMk cId="2838695062" sldId="2147477968"/>
            <ac:picMk id="50" creationId="{744BA8E4-9291-33EB-F5F9-3C73E670B6C7}"/>
          </ac:picMkLst>
        </pc:picChg>
        <pc:picChg chg="add mod">
          <ac:chgData name="Marjokorpi, Kalle" userId="20486357-9ccc-4409-bc0b-ef60da3cad7d" providerId="ADAL" clId="{85DF241F-9289-43ED-AFAC-E516436F1A8E}" dt="2025-01-27T15:43:47.117" v="26489" actId="164"/>
          <ac:picMkLst>
            <pc:docMk/>
            <pc:sldMk cId="2838695062" sldId="2147477968"/>
            <ac:picMk id="51" creationId="{1CC81E66-652E-AAAA-8318-C27DE44C7307}"/>
          </ac:picMkLst>
        </pc:picChg>
        <pc:picChg chg="add del mod">
          <ac:chgData name="Marjokorpi, Kalle" userId="20486357-9ccc-4409-bc0b-ef60da3cad7d" providerId="ADAL" clId="{85DF241F-9289-43ED-AFAC-E516436F1A8E}" dt="2025-01-22T11:07:39.063" v="19032" actId="478"/>
          <ac:picMkLst>
            <pc:docMk/>
            <pc:sldMk cId="2838695062" sldId="2147477968"/>
            <ac:picMk id="51" creationId="{D37CE789-B3D7-8163-0137-BA2343DF1FEB}"/>
          </ac:picMkLst>
        </pc:picChg>
        <pc:picChg chg="add del mod">
          <ac:chgData name="Marjokorpi, Kalle" userId="20486357-9ccc-4409-bc0b-ef60da3cad7d" providerId="ADAL" clId="{85DF241F-9289-43ED-AFAC-E516436F1A8E}" dt="2025-01-22T11:07:42.035" v="19034" actId="478"/>
          <ac:picMkLst>
            <pc:docMk/>
            <pc:sldMk cId="2838695062" sldId="2147477968"/>
            <ac:picMk id="52" creationId="{096885B6-5E04-0EDB-73CA-AC9C92B4AAEB}"/>
          </ac:picMkLst>
        </pc:picChg>
        <pc:picChg chg="add mod">
          <ac:chgData name="Marjokorpi, Kalle" userId="20486357-9ccc-4409-bc0b-ef60da3cad7d" providerId="ADAL" clId="{85DF241F-9289-43ED-AFAC-E516436F1A8E}" dt="2025-01-27T15:43:47.117" v="26489" actId="164"/>
          <ac:picMkLst>
            <pc:docMk/>
            <pc:sldMk cId="2838695062" sldId="2147477968"/>
            <ac:picMk id="52" creationId="{754FA3DF-4A93-161F-D752-3FEA71D33E4C}"/>
          </ac:picMkLst>
        </pc:picChg>
        <pc:picChg chg="add del mod">
          <ac:chgData name="Marjokorpi, Kalle" userId="20486357-9ccc-4409-bc0b-ef60da3cad7d" providerId="ADAL" clId="{85DF241F-9289-43ED-AFAC-E516436F1A8E}" dt="2025-01-22T11:07:43.206" v="19035" actId="478"/>
          <ac:picMkLst>
            <pc:docMk/>
            <pc:sldMk cId="2838695062" sldId="2147477968"/>
            <ac:picMk id="53" creationId="{1B7AC3EB-5406-D7FF-CF5B-9DE0F828AFF9}"/>
          </ac:picMkLst>
        </pc:picChg>
        <pc:picChg chg="add mod">
          <ac:chgData name="Marjokorpi, Kalle" userId="20486357-9ccc-4409-bc0b-ef60da3cad7d" providerId="ADAL" clId="{85DF241F-9289-43ED-AFAC-E516436F1A8E}" dt="2025-01-27T15:43:47.117" v="26489" actId="164"/>
          <ac:picMkLst>
            <pc:docMk/>
            <pc:sldMk cId="2838695062" sldId="2147477968"/>
            <ac:picMk id="53" creationId="{939E1F85-3E8E-B9B6-5174-14957330A308}"/>
          </ac:picMkLst>
        </pc:picChg>
        <pc:picChg chg="add mod">
          <ac:chgData name="Marjokorpi, Kalle" userId="20486357-9ccc-4409-bc0b-ef60da3cad7d" providerId="ADAL" clId="{85DF241F-9289-43ED-AFAC-E516436F1A8E}" dt="2025-01-27T15:43:47.117" v="26489" actId="164"/>
          <ac:picMkLst>
            <pc:docMk/>
            <pc:sldMk cId="2838695062" sldId="2147477968"/>
            <ac:picMk id="54" creationId="{B9CAFC1F-32B5-7B38-5565-B12AAD311728}"/>
          </ac:picMkLst>
        </pc:picChg>
        <pc:picChg chg="add del mod">
          <ac:chgData name="Marjokorpi, Kalle" userId="20486357-9ccc-4409-bc0b-ef60da3cad7d" providerId="ADAL" clId="{85DF241F-9289-43ED-AFAC-E516436F1A8E}" dt="2025-01-22T11:07:15.117" v="19024" actId="478"/>
          <ac:picMkLst>
            <pc:docMk/>
            <pc:sldMk cId="2838695062" sldId="2147477968"/>
            <ac:picMk id="54" creationId="{C51C2812-300E-FBC8-736B-78398B79610F}"/>
          </ac:picMkLst>
        </pc:picChg>
        <pc:picChg chg="add mod">
          <ac:chgData name="Marjokorpi, Kalle" userId="20486357-9ccc-4409-bc0b-ef60da3cad7d" providerId="ADAL" clId="{85DF241F-9289-43ED-AFAC-E516436F1A8E}" dt="2025-01-21T18:49:47.652" v="18253" actId="1035"/>
          <ac:picMkLst>
            <pc:docMk/>
            <pc:sldMk cId="2838695062" sldId="2147477968"/>
            <ac:picMk id="57" creationId="{847DB43C-5D23-3521-96CB-A168BDC3BA7D}"/>
          </ac:picMkLst>
        </pc:picChg>
        <pc:picChg chg="add del mod topLvl">
          <ac:chgData name="Marjokorpi, Kalle" userId="20486357-9ccc-4409-bc0b-ef60da3cad7d" providerId="ADAL" clId="{85DF241F-9289-43ED-AFAC-E516436F1A8E}" dt="2025-01-27T15:42:55.653" v="26479" actId="478"/>
          <ac:picMkLst>
            <pc:docMk/>
            <pc:sldMk cId="2838695062" sldId="2147477968"/>
            <ac:picMk id="60" creationId="{EC9970FE-530A-B954-7CE4-FEF27BCD238A}"/>
          </ac:picMkLst>
        </pc:picChg>
        <pc:picChg chg="add del mod">
          <ac:chgData name="Marjokorpi, Kalle" userId="20486357-9ccc-4409-bc0b-ef60da3cad7d" providerId="ADAL" clId="{85DF241F-9289-43ED-AFAC-E516436F1A8E}" dt="2025-01-27T15:41:55.154" v="26464" actId="478"/>
          <ac:picMkLst>
            <pc:docMk/>
            <pc:sldMk cId="2838695062" sldId="2147477968"/>
            <ac:picMk id="61" creationId="{3936DE04-FC7D-0C36-8C8C-F51A89A3194E}"/>
          </ac:picMkLst>
        </pc:picChg>
        <pc:picChg chg="add mod">
          <ac:chgData name="Marjokorpi, Kalle" userId="20486357-9ccc-4409-bc0b-ef60da3cad7d" providerId="ADAL" clId="{85DF241F-9289-43ED-AFAC-E516436F1A8E}" dt="2025-01-17T06:23:43.413" v="8620"/>
          <ac:picMkLst>
            <pc:docMk/>
            <pc:sldMk cId="2838695062" sldId="2147477968"/>
            <ac:picMk id="61" creationId="{5886FB8C-A9DA-1F0D-439B-32D9AB5E0802}"/>
          </ac:picMkLst>
        </pc:picChg>
        <pc:picChg chg="add mod">
          <ac:chgData name="Marjokorpi, Kalle" userId="20486357-9ccc-4409-bc0b-ef60da3cad7d" providerId="ADAL" clId="{85DF241F-9289-43ED-AFAC-E516436F1A8E}" dt="2025-01-21T18:17:20.934" v="17419"/>
          <ac:picMkLst>
            <pc:docMk/>
            <pc:sldMk cId="2838695062" sldId="2147477968"/>
            <ac:picMk id="61" creationId="{E2723F24-2495-5A29-BAE1-E91EE89A38F0}"/>
          </ac:picMkLst>
        </pc:picChg>
        <pc:picChg chg="add mod">
          <ac:chgData name="Marjokorpi, Kalle" userId="20486357-9ccc-4409-bc0b-ef60da3cad7d" providerId="ADAL" clId="{85DF241F-9289-43ED-AFAC-E516436F1A8E}" dt="2025-01-27T15:43:54.042" v="26490" actId="164"/>
          <ac:picMkLst>
            <pc:docMk/>
            <pc:sldMk cId="2838695062" sldId="2147477968"/>
            <ac:picMk id="63" creationId="{12253CE8-0B87-EA61-6628-55168BE9729B}"/>
          </ac:picMkLst>
        </pc:picChg>
        <pc:picChg chg="add mod">
          <ac:chgData name="Marjokorpi, Kalle" userId="20486357-9ccc-4409-bc0b-ef60da3cad7d" providerId="ADAL" clId="{85DF241F-9289-43ED-AFAC-E516436F1A8E}" dt="2025-01-21T18:49:47.652" v="18253" actId="1035"/>
          <ac:picMkLst>
            <pc:docMk/>
            <pc:sldMk cId="2838695062" sldId="2147477968"/>
            <ac:picMk id="64" creationId="{15B9B2E7-E5D7-3347-604A-74FD2DB1DBE6}"/>
          </ac:picMkLst>
        </pc:picChg>
        <pc:picChg chg="add mod">
          <ac:chgData name="Marjokorpi, Kalle" userId="20486357-9ccc-4409-bc0b-ef60da3cad7d" providerId="ADAL" clId="{85DF241F-9289-43ED-AFAC-E516436F1A8E}" dt="2025-01-27T15:43:54.042" v="26490" actId="164"/>
          <ac:picMkLst>
            <pc:docMk/>
            <pc:sldMk cId="2838695062" sldId="2147477968"/>
            <ac:picMk id="68" creationId="{693A776A-F557-5DD4-69C2-F095AEC1ACD0}"/>
          </ac:picMkLst>
        </pc:picChg>
        <pc:picChg chg="add mod">
          <ac:chgData name="Marjokorpi, Kalle" userId="20486357-9ccc-4409-bc0b-ef60da3cad7d" providerId="ADAL" clId="{85DF241F-9289-43ED-AFAC-E516436F1A8E}" dt="2025-01-27T15:43:54.042" v="26490" actId="164"/>
          <ac:picMkLst>
            <pc:docMk/>
            <pc:sldMk cId="2838695062" sldId="2147477968"/>
            <ac:picMk id="72" creationId="{91A4E940-03B9-7A73-D6B6-F3A814CFA558}"/>
          </ac:picMkLst>
        </pc:picChg>
        <pc:picChg chg="add del mod">
          <ac:chgData name="Marjokorpi, Kalle" userId="20486357-9ccc-4409-bc0b-ef60da3cad7d" providerId="ADAL" clId="{85DF241F-9289-43ED-AFAC-E516436F1A8E}" dt="2025-01-27T15:42:06.230" v="26466" actId="478"/>
          <ac:picMkLst>
            <pc:docMk/>
            <pc:sldMk cId="2838695062" sldId="2147477968"/>
            <ac:picMk id="76" creationId="{F33CD556-FD3B-EBDA-3155-8140002BD751}"/>
          </ac:picMkLst>
        </pc:picChg>
        <pc:picChg chg="add del mod">
          <ac:chgData name="Marjokorpi, Kalle" userId="20486357-9ccc-4409-bc0b-ef60da3cad7d" providerId="ADAL" clId="{85DF241F-9289-43ED-AFAC-E516436F1A8E}" dt="2025-01-27T15:42:03.012" v="26465" actId="478"/>
          <ac:picMkLst>
            <pc:docMk/>
            <pc:sldMk cId="2838695062" sldId="2147477968"/>
            <ac:picMk id="77" creationId="{2205B491-5C34-638D-076B-9FCA60131E5D}"/>
          </ac:picMkLst>
        </pc:picChg>
        <pc:picChg chg="add del mod topLvl">
          <ac:chgData name="Marjokorpi, Kalle" userId="20486357-9ccc-4409-bc0b-ef60da3cad7d" providerId="ADAL" clId="{85DF241F-9289-43ED-AFAC-E516436F1A8E}" dt="2025-01-27T15:42:08.828" v="26467" actId="478"/>
          <ac:picMkLst>
            <pc:docMk/>
            <pc:sldMk cId="2838695062" sldId="2147477968"/>
            <ac:picMk id="78" creationId="{47FE4C10-D351-3FFF-ECEF-A28CB7972206}"/>
          </ac:picMkLst>
        </pc:picChg>
        <pc:picChg chg="add mod">
          <ac:chgData name="Marjokorpi, Kalle" userId="20486357-9ccc-4409-bc0b-ef60da3cad7d" providerId="ADAL" clId="{85DF241F-9289-43ED-AFAC-E516436F1A8E}" dt="2025-01-27T15:44:45.657" v="26491" actId="164"/>
          <ac:picMkLst>
            <pc:docMk/>
            <pc:sldMk cId="2838695062" sldId="2147477968"/>
            <ac:picMk id="83" creationId="{5D1CFDC1-4E88-5E8D-608D-020C6472E558}"/>
          </ac:picMkLst>
        </pc:picChg>
        <pc:picChg chg="add mod">
          <ac:chgData name="Marjokorpi, Kalle" userId="20486357-9ccc-4409-bc0b-ef60da3cad7d" providerId="ADAL" clId="{85DF241F-9289-43ED-AFAC-E516436F1A8E}" dt="2025-01-27T15:44:45.657" v="26491" actId="164"/>
          <ac:picMkLst>
            <pc:docMk/>
            <pc:sldMk cId="2838695062" sldId="2147477968"/>
            <ac:picMk id="84" creationId="{180AA1BD-4191-0B61-2CF2-2447960E25AB}"/>
          </ac:picMkLst>
        </pc:picChg>
        <pc:picChg chg="add mod">
          <ac:chgData name="Marjokorpi, Kalle" userId="20486357-9ccc-4409-bc0b-ef60da3cad7d" providerId="ADAL" clId="{85DF241F-9289-43ED-AFAC-E516436F1A8E}" dt="2025-01-27T15:44:57.946" v="26492" actId="164"/>
          <ac:picMkLst>
            <pc:docMk/>
            <pc:sldMk cId="2838695062" sldId="2147477968"/>
            <ac:picMk id="85" creationId="{7D17FC51-8660-CC61-DF2A-CDCAC32B865C}"/>
          </ac:picMkLst>
        </pc:picChg>
      </pc:sldChg>
      <pc:sldChg chg="addSp delSp modSp add del mod">
        <pc:chgData name="Marjokorpi, Kalle" userId="20486357-9ccc-4409-bc0b-ef60da3cad7d" providerId="ADAL" clId="{85DF241F-9289-43ED-AFAC-E516436F1A8E}" dt="2025-01-21T17:04:18.335" v="15934" actId="47"/>
        <pc:sldMkLst>
          <pc:docMk/>
          <pc:sldMk cId="755872951" sldId="2147477969"/>
        </pc:sldMkLst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2" creationId="{4CD124C4-611B-9DE8-791D-89C0406012CF}"/>
          </ac:spMkLst>
        </pc:spChg>
        <pc:spChg chg="add mod">
          <ac:chgData name="Marjokorpi, Kalle" userId="20486357-9ccc-4409-bc0b-ef60da3cad7d" providerId="ADAL" clId="{85DF241F-9289-43ED-AFAC-E516436F1A8E}" dt="2025-01-21T17:03:42.934" v="15933" actId="20577"/>
          <ac:spMkLst>
            <pc:docMk/>
            <pc:sldMk cId="755872951" sldId="2147477969"/>
            <ac:spMk id="2" creationId="{665AD4E6-A3E9-5A37-55FB-96B21A5065C4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3" creationId="{182A67D3-5063-AC3F-4527-2B119FB9D28B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4" creationId="{654DC45F-6A94-B7D6-97C9-71849E07FC73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5" creationId="{B608A13C-4DBD-8416-F17F-634DF79B9DE6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6" creationId="{8D2A82C9-1770-4C7C-5DE7-88C4C72CDBE2}"/>
          </ac:spMkLst>
        </pc:spChg>
        <pc:spChg chg="mod">
          <ac:chgData name="Marjokorpi, Kalle" userId="20486357-9ccc-4409-bc0b-ef60da3cad7d" providerId="ADAL" clId="{85DF241F-9289-43ED-AFAC-E516436F1A8E}" dt="2025-01-20T16:58:05.771" v="15061" actId="1076"/>
          <ac:spMkLst>
            <pc:docMk/>
            <pc:sldMk cId="755872951" sldId="2147477969"/>
            <ac:spMk id="7" creationId="{C540FFD6-F5A5-B2E9-1FD3-75B1B879E73F}"/>
          </ac:spMkLst>
        </pc:spChg>
        <pc:spChg chg="del">
          <ac:chgData name="Marjokorpi, Kalle" userId="20486357-9ccc-4409-bc0b-ef60da3cad7d" providerId="ADAL" clId="{85DF241F-9289-43ED-AFAC-E516436F1A8E}" dt="2024-12-19T08:40:44.233" v="4129" actId="478"/>
          <ac:spMkLst>
            <pc:docMk/>
            <pc:sldMk cId="755872951" sldId="2147477969"/>
            <ac:spMk id="8" creationId="{85DBBE00-D68C-04A6-F587-8BC669D75449}"/>
          </ac:spMkLst>
        </pc:spChg>
        <pc:spChg chg="add del mod">
          <ac:chgData name="Marjokorpi, Kalle" userId="20486357-9ccc-4409-bc0b-ef60da3cad7d" providerId="ADAL" clId="{85DF241F-9289-43ED-AFAC-E516436F1A8E}" dt="2024-12-19T08:40:44.911" v="4130" actId="478"/>
          <ac:spMkLst>
            <pc:docMk/>
            <pc:sldMk cId="755872951" sldId="2147477969"/>
            <ac:spMk id="10" creationId="{0407A74C-5A31-5FFC-11C4-7CF19F0ABDB0}"/>
          </ac:spMkLst>
        </pc:spChg>
        <pc:spChg chg="mod">
          <ac:chgData name="Marjokorpi, Kalle" userId="20486357-9ccc-4409-bc0b-ef60da3cad7d" providerId="ADAL" clId="{85DF241F-9289-43ED-AFAC-E516436F1A8E}" dt="2025-01-20T16:58:05.771" v="15061" actId="1076"/>
          <ac:spMkLst>
            <pc:docMk/>
            <pc:sldMk cId="755872951" sldId="2147477969"/>
            <ac:spMk id="10" creationId="{51BD1A99-F6E9-F27C-F289-407FC3F7B63A}"/>
          </ac:spMkLst>
        </pc:spChg>
        <pc:spChg chg="add del mod">
          <ac:chgData name="Marjokorpi, Kalle" userId="20486357-9ccc-4409-bc0b-ef60da3cad7d" providerId="ADAL" clId="{85DF241F-9289-43ED-AFAC-E516436F1A8E}" dt="2025-01-16T14:30:06.906" v="8259" actId="478"/>
          <ac:spMkLst>
            <pc:docMk/>
            <pc:sldMk cId="755872951" sldId="2147477969"/>
            <ac:spMk id="11" creationId="{1B7C1411-49E0-E16E-8DB2-A82EDCC55FE3}"/>
          </ac:spMkLst>
        </pc:spChg>
        <pc:spChg chg="mod">
          <ac:chgData name="Marjokorpi, Kalle" userId="20486357-9ccc-4409-bc0b-ef60da3cad7d" providerId="ADAL" clId="{85DF241F-9289-43ED-AFAC-E516436F1A8E}" dt="2025-01-20T16:58:33.907" v="15063"/>
          <ac:spMkLst>
            <pc:docMk/>
            <pc:sldMk cId="755872951" sldId="2147477969"/>
            <ac:spMk id="15" creationId="{D9EF950C-B3C5-7C0C-AB93-E4BF21C0717E}"/>
          </ac:spMkLst>
        </pc:spChg>
        <pc:spChg chg="add mod">
          <ac:chgData name="Marjokorpi, Kalle" userId="20486357-9ccc-4409-bc0b-ef60da3cad7d" providerId="ADAL" clId="{85DF241F-9289-43ED-AFAC-E516436F1A8E}" dt="2024-12-19T08:41:46.327" v="4152"/>
          <ac:spMkLst>
            <pc:docMk/>
            <pc:sldMk cId="755872951" sldId="2147477969"/>
            <ac:spMk id="16" creationId="{83B37A51-DD34-0779-1935-047131C6763E}"/>
          </ac:spMkLst>
        </pc:spChg>
        <pc:spChg chg="mod">
          <ac:chgData name="Marjokorpi, Kalle" userId="20486357-9ccc-4409-bc0b-ef60da3cad7d" providerId="ADAL" clId="{85DF241F-9289-43ED-AFAC-E516436F1A8E}" dt="2025-01-13T07:55:40.345" v="7014" actId="1076"/>
          <ac:spMkLst>
            <pc:docMk/>
            <pc:sldMk cId="755872951" sldId="2147477969"/>
            <ac:spMk id="18" creationId="{48C7D7C9-9992-0AD1-C82A-5F0B9CF9F2C5}"/>
          </ac:spMkLst>
        </pc:spChg>
        <pc:spChg chg="add mod">
          <ac:chgData name="Marjokorpi, Kalle" userId="20486357-9ccc-4409-bc0b-ef60da3cad7d" providerId="ADAL" clId="{85DF241F-9289-43ED-AFAC-E516436F1A8E}" dt="2024-12-19T08:41:46.327" v="4152"/>
          <ac:spMkLst>
            <pc:docMk/>
            <pc:sldMk cId="755872951" sldId="2147477969"/>
            <ac:spMk id="19" creationId="{9BAC8753-E69D-BF3A-AB33-262817C6FE9B}"/>
          </ac:spMkLst>
        </pc:spChg>
        <pc:spChg chg="mod">
          <ac:chgData name="Marjokorpi, Kalle" userId="20486357-9ccc-4409-bc0b-ef60da3cad7d" providerId="ADAL" clId="{85DF241F-9289-43ED-AFAC-E516436F1A8E}" dt="2025-01-07T16:20:18.643" v="6272" actId="20577"/>
          <ac:spMkLst>
            <pc:docMk/>
            <pc:sldMk cId="755872951" sldId="2147477969"/>
            <ac:spMk id="20" creationId="{C80E2F28-CD05-3FD1-EA37-20E6D2214A76}"/>
          </ac:spMkLst>
        </pc:spChg>
        <pc:spChg chg="mod">
          <ac:chgData name="Marjokorpi, Kalle" userId="20486357-9ccc-4409-bc0b-ef60da3cad7d" providerId="ADAL" clId="{85DF241F-9289-43ED-AFAC-E516436F1A8E}" dt="2025-01-07T16:20:11.121" v="6262" actId="20577"/>
          <ac:spMkLst>
            <pc:docMk/>
            <pc:sldMk cId="755872951" sldId="2147477969"/>
            <ac:spMk id="21" creationId="{45195C57-3A58-BA5E-D17B-13524A3670AA}"/>
          </ac:spMkLst>
        </pc:spChg>
        <pc:spChg chg="del mod">
          <ac:chgData name="Marjokorpi, Kalle" userId="20486357-9ccc-4409-bc0b-ef60da3cad7d" providerId="ADAL" clId="{85DF241F-9289-43ED-AFAC-E516436F1A8E}" dt="2025-01-20T16:58:12.309" v="15062" actId="478"/>
          <ac:spMkLst>
            <pc:docMk/>
            <pc:sldMk cId="755872951" sldId="2147477969"/>
            <ac:spMk id="23" creationId="{079BBD62-97EF-0B73-18E5-D829B25CBF38}"/>
          </ac:spMkLst>
        </pc:spChg>
        <pc:spChg chg="mod">
          <ac:chgData name="Marjokorpi, Kalle" userId="20486357-9ccc-4409-bc0b-ef60da3cad7d" providerId="ADAL" clId="{85DF241F-9289-43ED-AFAC-E516436F1A8E}" dt="2025-01-20T16:58:33.907" v="15063"/>
          <ac:spMkLst>
            <pc:docMk/>
            <pc:sldMk cId="755872951" sldId="2147477969"/>
            <ac:spMk id="25" creationId="{CFF15FC7-59A1-082E-E949-190F38644CB0}"/>
          </ac:spMkLst>
        </pc:spChg>
        <pc:spChg chg="add mod">
          <ac:chgData name="Marjokorpi, Kalle" userId="20486357-9ccc-4409-bc0b-ef60da3cad7d" providerId="ADAL" clId="{85DF241F-9289-43ED-AFAC-E516436F1A8E}" dt="2025-01-19T14:08:40.564" v="11248" actId="404"/>
          <ac:spMkLst>
            <pc:docMk/>
            <pc:sldMk cId="755872951" sldId="2147477969"/>
            <ac:spMk id="26" creationId="{F96E62A1-3314-B830-A608-EAC2F860427A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35" creationId="{59134810-11C6-EC19-C8B5-857E7F2229EE}"/>
          </ac:spMkLst>
        </pc:spChg>
        <pc:spChg chg="del mod">
          <ac:chgData name="Marjokorpi, Kalle" userId="20486357-9ccc-4409-bc0b-ef60da3cad7d" providerId="ADAL" clId="{85DF241F-9289-43ED-AFAC-E516436F1A8E}" dt="2024-12-19T08:41:04.439" v="4135" actId="478"/>
          <ac:spMkLst>
            <pc:docMk/>
            <pc:sldMk cId="755872951" sldId="2147477969"/>
            <ac:spMk id="41" creationId="{7351ACB8-0426-EAE9-7CEC-3BDEE4898AFA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44" creationId="{3E83E3B2-3673-EF7D-BDEE-86DC61892376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46" creationId="{2D268831-D2C5-F67D-724F-A8BCEA8FE904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53" creationId="{DC31D99D-9B1B-4AFA-E4C9-67FF6EEBD235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25" creationId="{AD475A56-DC4F-F082-F0EA-010E7799684A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29" creationId="{626C7EA8-C805-8D71-5E2D-2F93933D05A6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35" creationId="{BBC3E13F-22C0-71C9-B7E9-785512D1CFCE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36" creationId="{F5BA7E8B-F9C8-C85C-3984-CAA9DC7AF67D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37" creationId="{F658EB2B-3A85-9F32-B2BC-789C7F7B5676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41" creationId="{2CDBB931-1BAA-732D-6707-7E0836010B51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43" creationId="{37EAB806-9DC9-5D22-474D-CDB4BB492219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46" creationId="{A457D5B1-ACB0-A369-FEA5-6E800A17760A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52" creationId="{D310AEA1-2CB4-D1E6-4A94-3C5DB569A177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66" creationId="{D9ADC239-A014-7E80-F731-D2D967BFAE84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69" creationId="{7C799B34-D091-9B29-F5D5-6027C5F7488A}"/>
          </ac:spMkLst>
        </pc:spChg>
        <pc:spChg chg="mod">
          <ac:chgData name="Marjokorpi, Kalle" userId="20486357-9ccc-4409-bc0b-ef60da3cad7d" providerId="ADAL" clId="{85DF241F-9289-43ED-AFAC-E516436F1A8E}" dt="2024-12-19T08:41:23.073" v="4145" actId="1076"/>
          <ac:spMkLst>
            <pc:docMk/>
            <pc:sldMk cId="755872951" sldId="2147477969"/>
            <ac:spMk id="1070" creationId="{5FAC0595-F91F-4874-3300-9E296703AC06}"/>
          </ac:spMkLst>
        </pc:spChg>
        <pc:spChg chg="del mod">
          <ac:chgData name="Marjokorpi, Kalle" userId="20486357-9ccc-4409-bc0b-ef60da3cad7d" providerId="ADAL" clId="{85DF241F-9289-43ED-AFAC-E516436F1A8E}" dt="2025-01-20T16:58:40.882" v="15065" actId="478"/>
          <ac:spMkLst>
            <pc:docMk/>
            <pc:sldMk cId="755872951" sldId="2147477969"/>
            <ac:spMk id="1073" creationId="{2EE0D491-72D1-E53E-0F8D-592E33B84B89}"/>
          </ac:spMkLst>
        </pc:spChg>
        <pc:spChg chg="mod">
          <ac:chgData name="Marjokorpi, Kalle" userId="20486357-9ccc-4409-bc0b-ef60da3cad7d" providerId="ADAL" clId="{85DF241F-9289-43ED-AFAC-E516436F1A8E}" dt="2024-12-19T08:41:23.073" v="4145" actId="1076"/>
          <ac:spMkLst>
            <pc:docMk/>
            <pc:sldMk cId="755872951" sldId="2147477969"/>
            <ac:spMk id="1075" creationId="{E16CFC2F-34A4-5933-E2E2-43830090743F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78" creationId="{4B0F8160-E70C-513D-3A1C-295F605A2B02}"/>
          </ac:spMkLst>
        </pc:spChg>
        <pc:spChg chg="mod">
          <ac:chgData name="Marjokorpi, Kalle" userId="20486357-9ccc-4409-bc0b-ef60da3cad7d" providerId="ADAL" clId="{85DF241F-9289-43ED-AFAC-E516436F1A8E}" dt="2025-01-16T14:29:39.467" v="8258" actId="1076"/>
          <ac:spMkLst>
            <pc:docMk/>
            <pc:sldMk cId="755872951" sldId="2147477969"/>
            <ac:spMk id="1080" creationId="{E8EA7212-DE52-92F7-FCDE-DA9B311243BA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093" creationId="{EB9BE722-D4ED-1F92-C200-F980E4507785}"/>
          </ac:spMkLst>
        </pc:spChg>
        <pc:spChg chg="del">
          <ac:chgData name="Marjokorpi, Kalle" userId="20486357-9ccc-4409-bc0b-ef60da3cad7d" providerId="ADAL" clId="{85DF241F-9289-43ED-AFAC-E516436F1A8E}" dt="2024-12-19T08:40:34.918" v="4126" actId="478"/>
          <ac:spMkLst>
            <pc:docMk/>
            <pc:sldMk cId="755872951" sldId="2147477969"/>
            <ac:spMk id="1098" creationId="{AD13D445-89D0-F056-283A-9E07A8F9EE4E}"/>
          </ac:spMkLst>
        </pc:spChg>
        <pc:spChg chg="del">
          <ac:chgData name="Marjokorpi, Kalle" userId="20486357-9ccc-4409-bc0b-ef60da3cad7d" providerId="ADAL" clId="{85DF241F-9289-43ED-AFAC-E516436F1A8E}" dt="2024-12-19T08:40:34.918" v="4126" actId="478"/>
          <ac:spMkLst>
            <pc:docMk/>
            <pc:sldMk cId="755872951" sldId="2147477969"/>
            <ac:spMk id="1099" creationId="{7482AA53-2185-61CB-FB0B-DA8E33356070}"/>
          </ac:spMkLst>
        </pc:spChg>
        <pc:spChg chg="del">
          <ac:chgData name="Marjokorpi, Kalle" userId="20486357-9ccc-4409-bc0b-ef60da3cad7d" providerId="ADAL" clId="{85DF241F-9289-43ED-AFAC-E516436F1A8E}" dt="2024-12-19T08:40:36.225" v="4127" actId="478"/>
          <ac:spMkLst>
            <pc:docMk/>
            <pc:sldMk cId="755872951" sldId="2147477969"/>
            <ac:spMk id="1107" creationId="{DCD2FE30-8820-A55A-123B-02639EE36151}"/>
          </ac:spMkLst>
        </pc:spChg>
        <pc:spChg chg="mod">
          <ac:chgData name="Marjokorpi, Kalle" userId="20486357-9ccc-4409-bc0b-ef60da3cad7d" providerId="ADAL" clId="{85DF241F-9289-43ED-AFAC-E516436F1A8E}" dt="2025-01-20T16:59:13.974" v="15070" actId="207"/>
          <ac:spMkLst>
            <pc:docMk/>
            <pc:sldMk cId="755872951" sldId="2147477969"/>
            <ac:spMk id="1112" creationId="{8821D322-7A0A-63E9-FBAC-F45B9115084C}"/>
          </ac:spMkLst>
        </pc:spChg>
        <pc:spChg chg="mod">
          <ac:chgData name="Marjokorpi, Kalle" userId="20486357-9ccc-4409-bc0b-ef60da3cad7d" providerId="ADAL" clId="{85DF241F-9289-43ED-AFAC-E516436F1A8E}" dt="2025-01-20T16:59:13.554" v="15069" actId="207"/>
          <ac:spMkLst>
            <pc:docMk/>
            <pc:sldMk cId="755872951" sldId="2147477969"/>
            <ac:spMk id="1127" creationId="{34F74D4D-1711-5202-4380-E317864BCF86}"/>
          </ac:spMkLst>
        </pc:spChg>
        <pc:spChg chg="del mod">
          <ac:chgData name="Marjokorpi, Kalle" userId="20486357-9ccc-4409-bc0b-ef60da3cad7d" providerId="ADAL" clId="{85DF241F-9289-43ED-AFAC-E516436F1A8E}" dt="2024-12-19T08:41:45.501" v="4151" actId="478"/>
          <ac:spMkLst>
            <pc:docMk/>
            <pc:sldMk cId="755872951" sldId="2147477969"/>
            <ac:spMk id="1132" creationId="{54F4DD44-E334-C5AF-B013-D27B3F9DD814}"/>
          </ac:spMkLst>
        </pc:spChg>
        <pc:spChg chg="del mod">
          <ac:chgData name="Marjokorpi, Kalle" userId="20486357-9ccc-4409-bc0b-ef60da3cad7d" providerId="ADAL" clId="{85DF241F-9289-43ED-AFAC-E516436F1A8E}" dt="2024-12-19T08:41:45.501" v="4151" actId="478"/>
          <ac:spMkLst>
            <pc:docMk/>
            <pc:sldMk cId="755872951" sldId="2147477969"/>
            <ac:spMk id="1133" creationId="{615DD6DE-F15D-5883-7351-AEBDE2FAEC2E}"/>
          </ac:spMkLst>
        </pc:spChg>
        <pc:spChg chg="mod">
          <ac:chgData name="Marjokorpi, Kalle" userId="20486357-9ccc-4409-bc0b-ef60da3cad7d" providerId="ADAL" clId="{85DF241F-9289-43ED-AFAC-E516436F1A8E}" dt="2024-12-19T08:41:23.073" v="4145" actId="1076"/>
          <ac:spMkLst>
            <pc:docMk/>
            <pc:sldMk cId="755872951" sldId="2147477969"/>
            <ac:spMk id="1147" creationId="{E80E8A65-054A-4756-B56A-1D1FF3C322AB}"/>
          </ac:spMkLst>
        </pc:spChg>
        <pc:spChg chg="mod">
          <ac:chgData name="Marjokorpi, Kalle" userId="20486357-9ccc-4409-bc0b-ef60da3cad7d" providerId="ADAL" clId="{85DF241F-9289-43ED-AFAC-E516436F1A8E}" dt="2024-12-19T08:41:23.073" v="4145" actId="1076"/>
          <ac:spMkLst>
            <pc:docMk/>
            <pc:sldMk cId="755872951" sldId="2147477969"/>
            <ac:spMk id="1152" creationId="{13B8B5C7-D2DD-1E7A-FE7E-F29AD626DF4F}"/>
          </ac:spMkLst>
        </pc:spChg>
        <pc:spChg chg="mod">
          <ac:chgData name="Marjokorpi, Kalle" userId="20486357-9ccc-4409-bc0b-ef60da3cad7d" providerId="ADAL" clId="{85DF241F-9289-43ED-AFAC-E516436F1A8E}" dt="2025-01-20T16:57:24.023" v="15058" actId="207"/>
          <ac:spMkLst>
            <pc:docMk/>
            <pc:sldMk cId="755872951" sldId="2147477969"/>
            <ac:spMk id="1176" creationId="{8EF960B7-A611-8F56-C90A-E3DC599187EE}"/>
          </ac:spMkLst>
        </pc:spChg>
        <pc:spChg chg="mod">
          <ac:chgData name="Marjokorpi, Kalle" userId="20486357-9ccc-4409-bc0b-ef60da3cad7d" providerId="ADAL" clId="{85DF241F-9289-43ED-AFAC-E516436F1A8E}" dt="2025-01-20T16:57:32.567" v="15059" actId="1076"/>
          <ac:spMkLst>
            <pc:docMk/>
            <pc:sldMk cId="755872951" sldId="2147477969"/>
            <ac:spMk id="1185" creationId="{7A78F745-52AB-4F90-241E-72F3E04B79EB}"/>
          </ac:spMkLst>
        </pc:spChg>
        <pc:spChg chg="del mod">
          <ac:chgData name="Marjokorpi, Kalle" userId="20486357-9ccc-4409-bc0b-ef60da3cad7d" providerId="ADAL" clId="{85DF241F-9289-43ED-AFAC-E516436F1A8E}" dt="2025-01-20T16:58:40.882" v="15065" actId="478"/>
          <ac:spMkLst>
            <pc:docMk/>
            <pc:sldMk cId="755872951" sldId="2147477969"/>
            <ac:spMk id="1186" creationId="{300FDA99-E1AD-7D94-277E-00C3D9BD50F5}"/>
          </ac:spMkLst>
        </pc:spChg>
        <pc:spChg chg="mod">
          <ac:chgData name="Marjokorpi, Kalle" userId="20486357-9ccc-4409-bc0b-ef60da3cad7d" providerId="ADAL" clId="{85DF241F-9289-43ED-AFAC-E516436F1A8E}" dt="2025-01-20T14:36:04.545" v="12694" actId="207"/>
          <ac:spMkLst>
            <pc:docMk/>
            <pc:sldMk cId="755872951" sldId="2147477969"/>
            <ac:spMk id="1187" creationId="{391A85AC-395B-D63C-72D5-13BDC0109B61}"/>
          </ac:spMkLst>
        </pc:spChg>
        <pc:spChg chg="mod">
          <ac:chgData name="Marjokorpi, Kalle" userId="20486357-9ccc-4409-bc0b-ef60da3cad7d" providerId="ADAL" clId="{85DF241F-9289-43ED-AFAC-E516436F1A8E}" dt="2025-01-16T14:30:11.569" v="8261" actId="1076"/>
          <ac:spMkLst>
            <pc:docMk/>
            <pc:sldMk cId="755872951" sldId="2147477969"/>
            <ac:spMk id="1190" creationId="{F8FFC7D7-D720-BF4C-BC38-D5395DB52901}"/>
          </ac:spMkLst>
        </pc:spChg>
        <pc:grpChg chg="add mod">
          <ac:chgData name="Marjokorpi, Kalle" userId="20486357-9ccc-4409-bc0b-ef60da3cad7d" providerId="ADAL" clId="{85DF241F-9289-43ED-AFAC-E516436F1A8E}" dt="2025-01-20T16:58:05.771" v="15061" actId="1076"/>
          <ac:grpSpMkLst>
            <pc:docMk/>
            <pc:sldMk cId="755872951" sldId="2147477969"/>
            <ac:grpSpMk id="6" creationId="{DEA0FCBB-F9BD-F48C-7EE1-490DEB512783}"/>
          </ac:grpSpMkLst>
        </pc:grpChg>
        <pc:grpChg chg="add mod">
          <ac:chgData name="Marjokorpi, Kalle" userId="20486357-9ccc-4409-bc0b-ef60da3cad7d" providerId="ADAL" clId="{85DF241F-9289-43ED-AFAC-E516436F1A8E}" dt="2025-01-20T16:58:45.070" v="15066" actId="1076"/>
          <ac:grpSpMkLst>
            <pc:docMk/>
            <pc:sldMk cId="755872951" sldId="2147477969"/>
            <ac:grpSpMk id="11" creationId="{CCA0FC80-3D5E-0B8A-3BA4-C4F3CFDC153E}"/>
          </ac:grpSpMkLst>
        </pc:grpChg>
        <pc:picChg chg="mod">
          <ac:chgData name="Marjokorpi, Kalle" userId="20486357-9ccc-4409-bc0b-ef60da3cad7d" providerId="ADAL" clId="{85DF241F-9289-43ED-AFAC-E516436F1A8E}" dt="2025-01-20T16:58:05.771" v="15061" actId="1076"/>
          <ac:picMkLst>
            <pc:docMk/>
            <pc:sldMk cId="755872951" sldId="2147477969"/>
            <ac:picMk id="8" creationId="{0F469BE7-B32A-2431-1B00-EB83A0A8C3B3}"/>
          </ac:picMkLst>
        </pc:picChg>
        <pc:picChg chg="mod">
          <ac:chgData name="Marjokorpi, Kalle" userId="20486357-9ccc-4409-bc0b-ef60da3cad7d" providerId="ADAL" clId="{85DF241F-9289-43ED-AFAC-E516436F1A8E}" dt="2025-01-20T16:58:05.771" v="15061" actId="1076"/>
          <ac:picMkLst>
            <pc:docMk/>
            <pc:sldMk cId="755872951" sldId="2147477969"/>
            <ac:picMk id="9" creationId="{444CEE60-3602-605C-7350-CBD0D6B927F9}"/>
          </ac:picMkLst>
        </pc:picChg>
        <pc:picChg chg="add mod">
          <ac:chgData name="Marjokorpi, Kalle" userId="20486357-9ccc-4409-bc0b-ef60da3cad7d" providerId="ADAL" clId="{85DF241F-9289-43ED-AFAC-E516436F1A8E}" dt="2024-12-19T08:41:46.327" v="4152"/>
          <ac:picMkLst>
            <pc:docMk/>
            <pc:sldMk cId="755872951" sldId="2147477969"/>
            <ac:picMk id="14" creationId="{74A8F8B2-1AA0-4F57-C181-6CDC4C4D52DC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15" creationId="{E372AC3F-3C0D-CB0C-C712-A9FAA6370793}"/>
          </ac:picMkLst>
        </pc:picChg>
        <pc:picChg chg="add mod">
          <ac:chgData name="Marjokorpi, Kalle" userId="20486357-9ccc-4409-bc0b-ef60da3cad7d" providerId="ADAL" clId="{85DF241F-9289-43ED-AFAC-E516436F1A8E}" dt="2024-12-19T08:41:46.327" v="4152"/>
          <ac:picMkLst>
            <pc:docMk/>
            <pc:sldMk cId="755872951" sldId="2147477969"/>
            <ac:picMk id="22" creationId="{91F68EFF-AC74-CE52-8884-98329B28D4EB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24" creationId="{1848187F-0F0A-E9DA-EFF3-1EA6639A96B7}"/>
          </ac:picMkLst>
        </pc:picChg>
        <pc:picChg chg="mod">
          <ac:chgData name="Marjokorpi, Kalle" userId="20486357-9ccc-4409-bc0b-ef60da3cad7d" providerId="ADAL" clId="{85DF241F-9289-43ED-AFAC-E516436F1A8E}" dt="2025-01-20T16:58:33.907" v="15063"/>
          <ac:picMkLst>
            <pc:docMk/>
            <pc:sldMk cId="755872951" sldId="2147477969"/>
            <ac:picMk id="24" creationId="{F30012F6-AE40-B6C3-FCD8-B1A08505F6E6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25" creationId="{A81BEF7A-4449-519C-3FE6-98960ABE7CF3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33" creationId="{3C1B3445-DF02-1F2D-D87A-271736F2FD90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34" creationId="{981A8595-835E-2F72-254A-670689A4C859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36" creationId="{A9A4B096-CFFC-17F1-FBE2-F38EFB3BB822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37" creationId="{A9F69CD1-1FF4-78E3-A6D7-185B3D51ACE9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38" creationId="{16C1F74B-04D1-984E-4904-1F7E1907AA07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39" creationId="{78459687-E4A1-981C-9E18-DAC8F14B012E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40" creationId="{3DA1FCAB-FE81-F34D-789B-AE0B6D339C53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45" creationId="{171A8A03-EED1-0C36-30DD-68AA1E80B2DF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58" creationId="{EC566409-C642-8AC5-6E69-A6AA4DC91286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1027" creationId="{449BB246-CB05-B86E-CEC7-767474814F16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1028" creationId="{E38C3D76-825B-9C30-72D2-780B1DAB19F1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1030" creationId="{198C8D2C-E966-24A6-CE38-A494374E65D7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1032" creationId="{7CD10CE4-09BE-6547-8736-295229BC5F1E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1038" creationId="{10ED046D-FDED-1FFD-EEAB-427D08A2131D}"/>
          </ac:picMkLst>
        </pc:picChg>
        <pc:picChg chg="del">
          <ac:chgData name="Marjokorpi, Kalle" userId="20486357-9ccc-4409-bc0b-ef60da3cad7d" providerId="ADAL" clId="{85DF241F-9289-43ED-AFAC-E516436F1A8E}" dt="2024-12-19T08:40:36.225" v="4127" actId="478"/>
          <ac:picMkLst>
            <pc:docMk/>
            <pc:sldMk cId="755872951" sldId="2147477969"/>
            <ac:picMk id="1071" creationId="{930BEE1A-968F-6207-DC92-FB6FA87A0CD4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072" creationId="{65F96278-416D-1DA9-47D3-76BDEDC41F0C}"/>
          </ac:picMkLst>
        </pc:picChg>
        <pc:picChg chg="del mod">
          <ac:chgData name="Marjokorpi, Kalle" userId="20486357-9ccc-4409-bc0b-ef60da3cad7d" providerId="ADAL" clId="{85DF241F-9289-43ED-AFAC-E516436F1A8E}" dt="2025-01-20T16:58:40.882" v="15065" actId="478"/>
          <ac:picMkLst>
            <pc:docMk/>
            <pc:sldMk cId="755872951" sldId="2147477969"/>
            <ac:picMk id="1074" creationId="{2BFF3A70-A91B-B3C6-C5F3-AD2892E61C0B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076" creationId="{DB81AEC6-C1E1-AC68-9804-C30666A3F8CF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083" creationId="{8B14DB4C-C341-BFB3-D37E-CF52813A456D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084" creationId="{F9189F43-7210-3EAB-579E-65EE34555E36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087" creationId="{BBDC85E3-0A2D-83B4-CF51-6680E15EBDC0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094" creationId="{0ADC1671-E3B2-FCDA-7A7F-64B414F46595}"/>
          </ac:picMkLst>
        </pc:picChg>
        <pc:picChg chg="del">
          <ac:chgData name="Marjokorpi, Kalle" userId="20486357-9ccc-4409-bc0b-ef60da3cad7d" providerId="ADAL" clId="{85DF241F-9289-43ED-AFAC-E516436F1A8E}" dt="2024-12-19T08:40:34.918" v="4126" actId="478"/>
          <ac:picMkLst>
            <pc:docMk/>
            <pc:sldMk cId="755872951" sldId="2147477969"/>
            <ac:picMk id="1095" creationId="{71C55D97-5BB5-04D6-9AED-A45A1E220EF6}"/>
          </ac:picMkLst>
        </pc:picChg>
        <pc:picChg chg="del">
          <ac:chgData name="Marjokorpi, Kalle" userId="20486357-9ccc-4409-bc0b-ef60da3cad7d" providerId="ADAL" clId="{85DF241F-9289-43ED-AFAC-E516436F1A8E}" dt="2024-12-19T08:40:34.918" v="4126" actId="478"/>
          <ac:picMkLst>
            <pc:docMk/>
            <pc:sldMk cId="755872951" sldId="2147477969"/>
            <ac:picMk id="1129" creationId="{B6178C0F-542E-D3BB-8D23-FC9B52D8A90C}"/>
          </ac:picMkLst>
        </pc:picChg>
        <pc:picChg chg="del mod">
          <ac:chgData name="Marjokorpi, Kalle" userId="20486357-9ccc-4409-bc0b-ef60da3cad7d" providerId="ADAL" clId="{85DF241F-9289-43ED-AFAC-E516436F1A8E}" dt="2024-12-19T08:41:45.501" v="4151" actId="478"/>
          <ac:picMkLst>
            <pc:docMk/>
            <pc:sldMk cId="755872951" sldId="2147477969"/>
            <ac:picMk id="1130" creationId="{43280212-E2C6-191C-11C9-891D0875DB7E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131" creationId="{A41C19DA-2180-A58F-25F5-DDDD4B61E968}"/>
          </ac:picMkLst>
        </pc:picChg>
        <pc:picChg chg="del mod">
          <ac:chgData name="Marjokorpi, Kalle" userId="20486357-9ccc-4409-bc0b-ef60da3cad7d" providerId="ADAL" clId="{85DF241F-9289-43ED-AFAC-E516436F1A8E}" dt="2024-12-19T08:41:45.501" v="4151" actId="478"/>
          <ac:picMkLst>
            <pc:docMk/>
            <pc:sldMk cId="755872951" sldId="2147477969"/>
            <ac:picMk id="1134" creationId="{0EF2A0B3-58FC-DC49-766D-1ED2F1D62464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148" creationId="{DDA4A6DE-41C7-68F2-877B-815F9D0E4591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153" creationId="{E579EF87-7E4F-9DA8-9AD6-415E59930095}"/>
          </ac:picMkLst>
        </pc:picChg>
        <pc:picChg chg="mod">
          <ac:chgData name="Marjokorpi, Kalle" userId="20486357-9ccc-4409-bc0b-ef60da3cad7d" providerId="ADAL" clId="{85DF241F-9289-43ED-AFAC-E516436F1A8E}" dt="2024-12-19T08:41:23.073" v="4145" actId="1076"/>
          <ac:picMkLst>
            <pc:docMk/>
            <pc:sldMk cId="755872951" sldId="2147477969"/>
            <ac:picMk id="1178" creationId="{7F1F87F3-F4CF-6E95-111E-2B1B7316A8FA}"/>
          </ac:picMkLst>
        </pc:picChg>
        <pc:picChg chg="del">
          <ac:chgData name="Marjokorpi, Kalle" userId="20486357-9ccc-4409-bc0b-ef60da3cad7d" providerId="ADAL" clId="{85DF241F-9289-43ED-AFAC-E516436F1A8E}" dt="2024-12-19T08:41:16.003" v="4144" actId="478"/>
          <ac:picMkLst>
            <pc:docMk/>
            <pc:sldMk cId="755872951" sldId="2147477969"/>
            <ac:picMk id="3080" creationId="{14E15007-D7C4-AACC-0F7B-0F1AB0208146}"/>
          </ac:picMkLst>
        </pc:picChg>
        <pc:picChg chg="del">
          <ac:chgData name="Marjokorpi, Kalle" userId="20486357-9ccc-4409-bc0b-ef60da3cad7d" providerId="ADAL" clId="{85DF241F-9289-43ED-AFAC-E516436F1A8E}" dt="2024-12-19T08:41:16.003" v="4144" actId="478"/>
          <ac:picMkLst>
            <pc:docMk/>
            <pc:sldMk cId="755872951" sldId="2147477969"/>
            <ac:picMk id="3082" creationId="{FA50EEB7-F0B4-D225-6A10-08E0E94EC39C}"/>
          </ac:picMkLst>
        </pc:picChg>
        <pc:cxnChg chg="del">
          <ac:chgData name="Marjokorpi, Kalle" userId="20486357-9ccc-4409-bc0b-ef60da3cad7d" providerId="ADAL" clId="{85DF241F-9289-43ED-AFAC-E516436F1A8E}" dt="2024-12-19T08:40:36.225" v="4127" actId="478"/>
          <ac:cxnSpMkLst>
            <pc:docMk/>
            <pc:sldMk cId="755872951" sldId="2147477969"/>
            <ac:cxnSpMk id="9" creationId="{64A7B588-A3F0-B278-35E2-41DF9270B702}"/>
          </ac:cxnSpMkLst>
        </pc:cxnChg>
        <pc:cxnChg chg="mod">
          <ac:chgData name="Marjokorpi, Kalle" userId="20486357-9ccc-4409-bc0b-ef60da3cad7d" providerId="ADAL" clId="{85DF241F-9289-43ED-AFAC-E516436F1A8E}" dt="2025-01-20T14:34:56.917" v="12690" actId="1076"/>
          <ac:cxnSpMkLst>
            <pc:docMk/>
            <pc:sldMk cId="755872951" sldId="2147477969"/>
            <ac:cxnSpMk id="12" creationId="{8F6AAC63-299F-E2C8-DE5D-E3105AC8FD6B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3" creationId="{08EFEF4F-DF79-5325-658F-C7E87B5B5277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7" creationId="{ABEFB360-F390-4091-7DF6-A143C6FDE674}"/>
          </ac:cxnSpMkLst>
        </pc:cxnChg>
        <pc:cxnChg chg="mod">
          <ac:chgData name="Marjokorpi, Kalle" userId="20486357-9ccc-4409-bc0b-ef60da3cad7d" providerId="ADAL" clId="{85DF241F-9289-43ED-AFAC-E516436F1A8E}" dt="2025-01-20T16:58:40.882" v="15065" actId="478"/>
          <ac:cxnSpMkLst>
            <pc:docMk/>
            <pc:sldMk cId="755872951" sldId="2147477969"/>
            <ac:cxnSpMk id="43" creationId="{EF2FE7E1-2481-193B-9D3E-9F36AFDF50B2}"/>
          </ac:cxnSpMkLst>
        </pc:cxnChg>
        <pc:cxnChg chg="del">
          <ac:chgData name="Marjokorpi, Kalle" userId="20486357-9ccc-4409-bc0b-ef60da3cad7d" providerId="ADAL" clId="{85DF241F-9289-43ED-AFAC-E516436F1A8E}" dt="2024-12-19T08:40:36.225" v="4127" actId="478"/>
          <ac:cxnSpMkLst>
            <pc:docMk/>
            <pc:sldMk cId="755872951" sldId="2147477969"/>
            <ac:cxnSpMk id="1044" creationId="{C0E09D04-EA22-2A8C-22FC-61D1A788B5E2}"/>
          </ac:cxnSpMkLst>
        </pc:cxnChg>
        <pc:cxnChg chg="del">
          <ac:chgData name="Marjokorpi, Kalle" userId="20486357-9ccc-4409-bc0b-ef60da3cad7d" providerId="ADAL" clId="{85DF241F-9289-43ED-AFAC-E516436F1A8E}" dt="2024-12-19T08:40:36.225" v="4127" actId="478"/>
          <ac:cxnSpMkLst>
            <pc:docMk/>
            <pc:sldMk cId="755872951" sldId="2147477969"/>
            <ac:cxnSpMk id="1049" creationId="{D22B7590-EEBF-2AA0-DDF0-32E3EAE632D1}"/>
          </ac:cxnSpMkLst>
        </pc:cxnChg>
        <pc:cxnChg chg="del">
          <ac:chgData name="Marjokorpi, Kalle" userId="20486357-9ccc-4409-bc0b-ef60da3cad7d" providerId="ADAL" clId="{85DF241F-9289-43ED-AFAC-E516436F1A8E}" dt="2024-12-19T08:40:36.225" v="4127" actId="478"/>
          <ac:cxnSpMkLst>
            <pc:docMk/>
            <pc:sldMk cId="755872951" sldId="2147477969"/>
            <ac:cxnSpMk id="1060" creationId="{29E7A7F2-01B6-55F2-EC4B-A747EE6A9776}"/>
          </ac:cxnSpMkLst>
        </pc:cxnChg>
        <pc:cxnChg chg="del">
          <ac:chgData name="Marjokorpi, Kalle" userId="20486357-9ccc-4409-bc0b-ef60da3cad7d" providerId="ADAL" clId="{85DF241F-9289-43ED-AFAC-E516436F1A8E}" dt="2024-12-19T08:40:36.225" v="4127" actId="478"/>
          <ac:cxnSpMkLst>
            <pc:docMk/>
            <pc:sldMk cId="755872951" sldId="2147477969"/>
            <ac:cxnSpMk id="1068" creationId="{5FA14794-D6D4-1FAA-8BC6-0ECB51DAC4D1}"/>
          </ac:cxnSpMkLst>
        </pc:cxnChg>
        <pc:cxnChg chg="del">
          <ac:chgData name="Marjokorpi, Kalle" userId="20486357-9ccc-4409-bc0b-ef60da3cad7d" providerId="ADAL" clId="{85DF241F-9289-43ED-AFAC-E516436F1A8E}" dt="2024-12-19T08:40:36.225" v="4127" actId="478"/>
          <ac:cxnSpMkLst>
            <pc:docMk/>
            <pc:sldMk cId="755872951" sldId="2147477969"/>
            <ac:cxnSpMk id="1092" creationId="{AC1C7124-F351-202D-0D21-E0494A7013E7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113" creationId="{31C59F9D-D822-6751-0E5D-CF5CCDD8C590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121" creationId="{8BC1F782-A481-DB5A-DE77-FDECB42F2E9E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123" creationId="{C657F174-A4F1-0240-AC13-A253DCE849B7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128" creationId="{5B08A79A-3E9E-F2BD-00CE-FE873DD6E2AE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146" creationId="{F9848791-D8F1-B077-42CF-9EC8B313DE26}"/>
          </ac:cxnSpMkLst>
        </pc:cxnChg>
        <pc:cxnChg chg="mod">
          <ac:chgData name="Marjokorpi, Kalle" userId="20486357-9ccc-4409-bc0b-ef60da3cad7d" providerId="ADAL" clId="{85DF241F-9289-43ED-AFAC-E516436F1A8E}" dt="2024-12-19T08:41:23.073" v="4145" actId="1076"/>
          <ac:cxnSpMkLst>
            <pc:docMk/>
            <pc:sldMk cId="755872951" sldId="2147477969"/>
            <ac:cxnSpMk id="1151" creationId="{93282766-24F5-C858-0E17-17B22CD9C933}"/>
          </ac:cxnSpMkLst>
        </pc:cxnChg>
        <pc:cxnChg chg="mod">
          <ac:chgData name="Marjokorpi, Kalle" userId="20486357-9ccc-4409-bc0b-ef60da3cad7d" providerId="ADAL" clId="{85DF241F-9289-43ED-AFAC-E516436F1A8E}" dt="2025-01-20T14:34:56.917" v="12690" actId="1076"/>
          <ac:cxnSpMkLst>
            <pc:docMk/>
            <pc:sldMk cId="755872951" sldId="2147477969"/>
            <ac:cxnSpMk id="1167" creationId="{80279E81-6DA4-480A-B8D5-3FA629BF78A0}"/>
          </ac:cxnSpMkLst>
        </pc:cxnChg>
        <pc:cxnChg chg="mod">
          <ac:chgData name="Marjokorpi, Kalle" userId="20486357-9ccc-4409-bc0b-ef60da3cad7d" providerId="ADAL" clId="{85DF241F-9289-43ED-AFAC-E516436F1A8E}" dt="2025-01-20T14:34:56.917" v="12690" actId="1076"/>
          <ac:cxnSpMkLst>
            <pc:docMk/>
            <pc:sldMk cId="755872951" sldId="2147477969"/>
            <ac:cxnSpMk id="1169" creationId="{37E24B5D-1824-361B-911B-B35A57A71C6A}"/>
          </ac:cxnSpMkLst>
        </pc:cxnChg>
      </pc:sldChg>
      <pc:sldChg chg="add del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446882950" sldId="2147477970"/>
        </pc:sldMkLst>
      </pc:sldChg>
      <pc:sldChg chg="addSp delSp modSp new mod ord modClrScheme chgLayout">
        <pc:chgData name="Marjokorpi, Kalle" userId="20486357-9ccc-4409-bc0b-ef60da3cad7d" providerId="ADAL" clId="{85DF241F-9289-43ED-AFAC-E516436F1A8E}" dt="2025-01-28T06:04:23.339" v="26567" actId="20577"/>
        <pc:sldMkLst>
          <pc:docMk/>
          <pc:sldMk cId="2852704574" sldId="2147477971"/>
        </pc:sldMkLst>
        <pc:spChg chg="del">
          <ac:chgData name="Marjokorpi, Kalle" userId="20486357-9ccc-4409-bc0b-ef60da3cad7d" providerId="ADAL" clId="{85DF241F-9289-43ED-AFAC-E516436F1A8E}" dt="2025-01-07T15:59:37.863" v="5683" actId="700"/>
          <ac:spMkLst>
            <pc:docMk/>
            <pc:sldMk cId="2852704574" sldId="2147477971"/>
            <ac:spMk id="2" creationId="{59109AC1-F5F9-669A-BC57-FB2E8FDB284A}"/>
          </ac:spMkLst>
        </pc:spChg>
        <pc:spChg chg="del">
          <ac:chgData name="Marjokorpi, Kalle" userId="20486357-9ccc-4409-bc0b-ef60da3cad7d" providerId="ADAL" clId="{85DF241F-9289-43ED-AFAC-E516436F1A8E}" dt="2025-01-07T15:59:37.863" v="5683" actId="700"/>
          <ac:spMkLst>
            <pc:docMk/>
            <pc:sldMk cId="2852704574" sldId="2147477971"/>
            <ac:spMk id="3" creationId="{984D3A32-5A29-5E7B-2C41-19C6E33CAAB5}"/>
          </ac:spMkLst>
        </pc:spChg>
        <pc:spChg chg="del">
          <ac:chgData name="Marjokorpi, Kalle" userId="20486357-9ccc-4409-bc0b-ef60da3cad7d" providerId="ADAL" clId="{85DF241F-9289-43ED-AFAC-E516436F1A8E}" dt="2025-01-07T15:59:37.863" v="5683" actId="700"/>
          <ac:spMkLst>
            <pc:docMk/>
            <pc:sldMk cId="2852704574" sldId="2147477971"/>
            <ac:spMk id="4" creationId="{77A2568B-7582-346B-8D8F-FDBBC6EF4D5D}"/>
          </ac:spMkLst>
        </pc:spChg>
        <pc:spChg chg="del mod ord">
          <ac:chgData name="Marjokorpi, Kalle" userId="20486357-9ccc-4409-bc0b-ef60da3cad7d" providerId="ADAL" clId="{85DF241F-9289-43ED-AFAC-E516436F1A8E}" dt="2025-01-07T15:59:37.863" v="5683" actId="700"/>
          <ac:spMkLst>
            <pc:docMk/>
            <pc:sldMk cId="2852704574" sldId="2147477971"/>
            <ac:spMk id="5" creationId="{18940B30-7B6B-A851-9E49-2CE825AC1400}"/>
          </ac:spMkLst>
        </pc:spChg>
        <pc:spChg chg="add mod ord">
          <ac:chgData name="Marjokorpi, Kalle" userId="20486357-9ccc-4409-bc0b-ef60da3cad7d" providerId="ADAL" clId="{85DF241F-9289-43ED-AFAC-E516436F1A8E}" dt="2025-01-28T06:04:23.339" v="26567" actId="20577"/>
          <ac:spMkLst>
            <pc:docMk/>
            <pc:sldMk cId="2852704574" sldId="2147477971"/>
            <ac:spMk id="6" creationId="{8DADF752-B86B-1E35-0D94-64658D94F190}"/>
          </ac:spMkLst>
        </pc:spChg>
        <pc:spChg chg="add del mod ord">
          <ac:chgData name="Marjokorpi, Kalle" userId="20486357-9ccc-4409-bc0b-ef60da3cad7d" providerId="ADAL" clId="{85DF241F-9289-43ED-AFAC-E516436F1A8E}" dt="2025-01-07T16:05:09.320" v="5895" actId="478"/>
          <ac:spMkLst>
            <pc:docMk/>
            <pc:sldMk cId="2852704574" sldId="2147477971"/>
            <ac:spMk id="7" creationId="{FC0570A6-9A74-F577-E5BD-4043599B18AF}"/>
          </ac:spMkLst>
        </pc:spChg>
        <pc:spChg chg="add del mod or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8" creationId="{A1B7AEDA-8DE9-65EA-1DEB-CB2250D35310}"/>
          </ac:spMkLst>
        </pc:spChg>
        <pc:spChg chg="add mod ord">
          <ac:chgData name="Marjokorpi, Kalle" userId="20486357-9ccc-4409-bc0b-ef60da3cad7d" providerId="ADAL" clId="{85DF241F-9289-43ED-AFAC-E516436F1A8E}" dt="2025-01-27T06:50:41.159" v="20699" actId="20577"/>
          <ac:spMkLst>
            <pc:docMk/>
            <pc:sldMk cId="2852704574" sldId="2147477971"/>
            <ac:spMk id="9" creationId="{3D2FBEDA-9807-9328-B1C0-08948EB039BB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0" creationId="{E3CDDAAF-FFDC-CEF2-C965-91560FB84280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1" creationId="{8672D57D-33C7-F2AB-ACDB-B5E1D2CE6489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2" creationId="{0E7DB0D3-39F8-0126-784A-1DE7A09B2066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3" creationId="{82E200F3-4153-4AF1-B27F-53CF0E7A2412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4" creationId="{0C131240-BBF2-30BE-7A4D-426BC24FF66A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5" creationId="{0432E939-F96C-13F7-DFF7-113F9BA5684E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6" creationId="{DC40F2AE-6EA9-6FE1-35D1-25075A5A672A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8" creationId="{37717807-ADB0-9475-4C94-DC673D3BA68F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19" creationId="{8E2E1901-B26F-406B-E353-921ABE691DAE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24" creationId="{EA52FC78-0F91-A656-90B5-7A9849947F0F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26" creationId="{E916F196-BF87-DCA3-0BF0-922C11C84670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32" creationId="{2CCF412D-CE3B-E245-3D1F-F62A23F3EFDF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34" creationId="{409CB580-83EB-335B-729C-3A80E1F3EB14}"/>
          </ac:spMkLst>
        </pc:spChg>
        <pc:spChg chg="add del mod">
          <ac:chgData name="Marjokorpi, Kalle" userId="20486357-9ccc-4409-bc0b-ef60da3cad7d" providerId="ADAL" clId="{85DF241F-9289-43ED-AFAC-E516436F1A8E}" dt="2025-01-07T16:09:47.426" v="6059" actId="478"/>
          <ac:spMkLst>
            <pc:docMk/>
            <pc:sldMk cId="2852704574" sldId="2147477971"/>
            <ac:spMk id="36" creationId="{2969B4E4-1D93-31EB-8951-2DAFC0BCB189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38" creationId="{7CC22107-D939-ACF7-FA83-CE21806DF1EF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39" creationId="{DE6D3D94-95F2-09AC-8F0F-E44A9F022085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40" creationId="{215B8287-5C2E-620E-21E4-7B95DEA5DDDD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44" creationId="{FD57BF1A-F7ED-6D52-C3CA-716F5034C1ED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45" creationId="{5997A79D-0172-9927-612F-E696D3B77C54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47" creationId="{CB07E4B5-0ABC-5FAB-E15F-5CBB1BE1E6A5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48" creationId="{20F554E6-2FF4-CE3C-98FF-A2441BF1D17F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49" creationId="{C40D36EA-D289-3B20-CC8A-A35F73EFC5E1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50" creationId="{8373DC07-4197-CD06-4E84-EB5CF0367191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51" creationId="{D914B617-FD68-8FDC-36A6-9D6A06A4CF35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52" creationId="{125E4A84-6D01-606E-3D80-800D659E60F4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57" creationId="{576129DD-DDB1-29C6-168F-102F8917E9E8}"/>
          </ac:spMkLst>
        </pc:spChg>
        <pc:spChg chg="add del mod">
          <ac:chgData name="Marjokorpi, Kalle" userId="20486357-9ccc-4409-bc0b-ef60da3cad7d" providerId="ADAL" clId="{85DF241F-9289-43ED-AFAC-E516436F1A8E}" dt="2025-01-13T07:36:18.178" v="6998" actId="478"/>
          <ac:spMkLst>
            <pc:docMk/>
            <pc:sldMk cId="2852704574" sldId="2147477971"/>
            <ac:spMk id="59" creationId="{DD756936-CACC-F283-D58A-CACF8868E40F}"/>
          </ac:spMkLst>
        </pc:spChg>
        <pc:grpChg chg="add mod">
          <ac:chgData name="Marjokorpi, Kalle" userId="20486357-9ccc-4409-bc0b-ef60da3cad7d" providerId="ADAL" clId="{85DF241F-9289-43ED-AFAC-E516436F1A8E}" dt="2025-01-13T07:36:18.639" v="6999"/>
          <ac:grpSpMkLst>
            <pc:docMk/>
            <pc:sldMk cId="2852704574" sldId="2147477971"/>
            <ac:grpSpMk id="3" creationId="{FABBCE6D-C23D-2359-904B-020426CF88C6}"/>
          </ac:grpSpMkLst>
        </pc:grpChg>
        <pc:grpChg chg="mod">
          <ac:chgData name="Marjokorpi, Kalle" userId="20486357-9ccc-4409-bc0b-ef60da3cad7d" providerId="ADAL" clId="{85DF241F-9289-43ED-AFAC-E516436F1A8E}" dt="2025-01-13T07:36:18.639" v="6999"/>
          <ac:grpSpMkLst>
            <pc:docMk/>
            <pc:sldMk cId="2852704574" sldId="2147477971"/>
            <ac:grpSpMk id="4" creationId="{310F53AF-158E-4C89-4888-C1FC94D54A02}"/>
          </ac:grpSpMkLst>
        </pc:grpChg>
        <pc:picChg chg="add del mod">
          <ac:chgData name="Marjokorpi, Kalle" userId="20486357-9ccc-4409-bc0b-ef60da3cad7d" providerId="ADAL" clId="{85DF241F-9289-43ED-AFAC-E516436F1A8E}" dt="2025-01-21T16:18:41.776" v="15103" actId="478"/>
          <ac:picMkLst>
            <pc:docMk/>
            <pc:sldMk cId="2852704574" sldId="2147477971"/>
            <ac:picMk id="2" creationId="{CCD8F0CF-AB69-F49E-0BA7-1CC60CE7856B}"/>
          </ac:picMkLst>
        </pc:picChg>
        <pc:picChg chg="mod">
          <ac:chgData name="Marjokorpi, Kalle" userId="20486357-9ccc-4409-bc0b-ef60da3cad7d" providerId="ADAL" clId="{85DF241F-9289-43ED-AFAC-E516436F1A8E}" dt="2025-01-13T07:36:18.639" v="6999"/>
          <ac:picMkLst>
            <pc:docMk/>
            <pc:sldMk cId="2852704574" sldId="2147477971"/>
            <ac:picMk id="5" creationId="{5672B890-5373-5325-9B20-928A835E2057}"/>
          </ac:picMkLst>
        </pc:picChg>
        <pc:picChg chg="mod">
          <ac:chgData name="Marjokorpi, Kalle" userId="20486357-9ccc-4409-bc0b-ef60da3cad7d" providerId="ADAL" clId="{85DF241F-9289-43ED-AFAC-E516436F1A8E}" dt="2025-01-13T07:36:18.639" v="6999"/>
          <ac:picMkLst>
            <pc:docMk/>
            <pc:sldMk cId="2852704574" sldId="2147477971"/>
            <ac:picMk id="7" creationId="{C558A219-BBC5-337D-BAB1-FC5BCA26D891}"/>
          </ac:picMkLst>
        </pc:picChg>
        <pc:picChg chg="add del mod">
          <ac:chgData name="Marjokorpi, Kalle" userId="20486357-9ccc-4409-bc0b-ef60da3cad7d" providerId="ADAL" clId="{85DF241F-9289-43ED-AFAC-E516436F1A8E}" dt="2025-01-21T16:18:41.776" v="15103" actId="478"/>
          <ac:picMkLst>
            <pc:docMk/>
            <pc:sldMk cId="2852704574" sldId="2147477971"/>
            <ac:picMk id="8" creationId="{42F1137F-AC67-91F7-DEF9-C606CBDFF1FD}"/>
          </ac:picMkLst>
        </pc:picChg>
        <pc:picChg chg="add del mod">
          <ac:chgData name="Marjokorpi, Kalle" userId="20486357-9ccc-4409-bc0b-ef60da3cad7d" providerId="ADAL" clId="{85DF241F-9289-43ED-AFAC-E516436F1A8E}" dt="2025-01-21T16:18:41.776" v="15103" actId="478"/>
          <ac:picMkLst>
            <pc:docMk/>
            <pc:sldMk cId="2852704574" sldId="2147477971"/>
            <ac:picMk id="10" creationId="{67684F5B-9CB9-8B98-7E34-ED5C1F258870}"/>
          </ac:picMkLst>
        </pc:picChg>
        <pc:picChg chg="add del mod">
          <ac:chgData name="Marjokorpi, Kalle" userId="20486357-9ccc-4409-bc0b-ef60da3cad7d" providerId="ADAL" clId="{85DF241F-9289-43ED-AFAC-E516436F1A8E}" dt="2025-01-21T16:18:41.776" v="15103" actId="478"/>
          <ac:picMkLst>
            <pc:docMk/>
            <pc:sldMk cId="2852704574" sldId="2147477971"/>
            <ac:picMk id="11" creationId="{F13A9558-9F56-9BF9-488A-7F0FC6C480C1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17" creationId="{76F82328-7A4F-B511-5C1D-5FC522ABC90E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0" creationId="{EF48C5BF-A10C-C308-BBE1-7CB0BA2D5A42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1" creationId="{F04FF617-984C-8155-A8EA-373676B1AFBB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2" creationId="{65C0A323-9F2B-E73C-9889-81B65439F30F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3" creationId="{07135FCC-8733-2791-FF7A-9B42452961C0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5" creationId="{34627773-C177-A625-D224-A9495EEEA44F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7" creationId="{B146312C-6B38-1BAA-8198-D43660565342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8" creationId="{B32158B9-BA94-D9ED-FEE7-9AAC7124BFB1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29" creationId="{671D251D-A47A-4C32-6B4C-87AF292D56DF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33" creationId="{0BF9E8BC-CAA0-1FB7-9A36-1262AD22B852}"/>
          </ac:picMkLst>
        </pc:picChg>
        <pc:picChg chg="mod">
          <ac:chgData name="Marjokorpi, Kalle" userId="20486357-9ccc-4409-bc0b-ef60da3cad7d" providerId="ADAL" clId="{85DF241F-9289-43ED-AFAC-E516436F1A8E}" dt="2025-01-13T07:36:18.639" v="6999"/>
          <ac:picMkLst>
            <pc:docMk/>
            <pc:sldMk cId="2852704574" sldId="2147477971"/>
            <ac:picMk id="36" creationId="{843EBB81-5F39-0CE0-62DF-3271EE8E2109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37" creationId="{0C9AB3B9-8092-4900-ED80-D8CB32221A92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41" creationId="{737847B8-01FF-5931-7023-B99F94BBD072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46" creationId="{9DF06C7D-6E22-0ACE-8131-F2ADA71B9FA2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54" creationId="{9C03A4CE-534E-6ED5-6F72-4988BAC83250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55" creationId="{75495F67-F8D9-2E77-F525-62714D2F712D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56" creationId="{7B95CAA1-6693-3617-3DFC-738066B14846}"/>
          </ac:picMkLst>
        </pc:picChg>
        <pc:picChg chg="add del mod">
          <ac:chgData name="Marjokorpi, Kalle" userId="20486357-9ccc-4409-bc0b-ef60da3cad7d" providerId="ADAL" clId="{85DF241F-9289-43ED-AFAC-E516436F1A8E}" dt="2025-01-13T07:36:18.178" v="6998" actId="478"/>
          <ac:picMkLst>
            <pc:docMk/>
            <pc:sldMk cId="2852704574" sldId="2147477971"/>
            <ac:picMk id="58" creationId="{0AD41646-E26A-2126-DFDA-CC8E30E72CCE}"/>
          </ac:picMkLst>
        </pc:picChg>
        <pc:inkChg chg="add del">
          <ac:chgData name="Marjokorpi, Kalle" userId="20486357-9ccc-4409-bc0b-ef60da3cad7d" providerId="ADAL" clId="{85DF241F-9289-43ED-AFAC-E516436F1A8E}" dt="2025-01-13T07:14:40.487" v="6917" actId="9405"/>
          <ac:inkMkLst>
            <pc:docMk/>
            <pc:sldMk cId="2852704574" sldId="2147477971"/>
            <ac:inkMk id="2" creationId="{A6B88C99-AB5F-D5BF-E780-135755559EE5}"/>
          </ac:inkMkLst>
        </pc:inkChg>
        <pc:cxnChg chg="add del mod">
          <ac:chgData name="Marjokorpi, Kalle" userId="20486357-9ccc-4409-bc0b-ef60da3cad7d" providerId="ADAL" clId="{85DF241F-9289-43ED-AFAC-E516436F1A8E}" dt="2025-01-13T07:36:18.178" v="6998" actId="478"/>
          <ac:cxnSpMkLst>
            <pc:docMk/>
            <pc:sldMk cId="2852704574" sldId="2147477971"/>
            <ac:cxnSpMk id="30" creationId="{3854EC2E-CD41-E796-9309-569CDFD6F163}"/>
          </ac:cxnSpMkLst>
        </pc:cxnChg>
        <pc:cxnChg chg="add del mod">
          <ac:chgData name="Marjokorpi, Kalle" userId="20486357-9ccc-4409-bc0b-ef60da3cad7d" providerId="ADAL" clId="{85DF241F-9289-43ED-AFAC-E516436F1A8E}" dt="2025-01-13T07:36:18.178" v="6998" actId="478"/>
          <ac:cxnSpMkLst>
            <pc:docMk/>
            <pc:sldMk cId="2852704574" sldId="2147477971"/>
            <ac:cxnSpMk id="31" creationId="{F8F744F7-8CB0-6C2E-5D11-71687F830387}"/>
          </ac:cxnSpMkLst>
        </pc:cxnChg>
        <pc:cxnChg chg="add del mod">
          <ac:chgData name="Marjokorpi, Kalle" userId="20486357-9ccc-4409-bc0b-ef60da3cad7d" providerId="ADAL" clId="{85DF241F-9289-43ED-AFAC-E516436F1A8E}" dt="2025-01-13T07:36:18.178" v="6998" actId="478"/>
          <ac:cxnSpMkLst>
            <pc:docMk/>
            <pc:sldMk cId="2852704574" sldId="2147477971"/>
            <ac:cxnSpMk id="35" creationId="{E18D8DC4-C5A9-6E01-4127-DD6004EF9DB8}"/>
          </ac:cxnSpMkLst>
        </pc:cxnChg>
        <pc:cxnChg chg="add del mod">
          <ac:chgData name="Marjokorpi, Kalle" userId="20486357-9ccc-4409-bc0b-ef60da3cad7d" providerId="ADAL" clId="{85DF241F-9289-43ED-AFAC-E516436F1A8E}" dt="2025-01-13T07:36:18.178" v="6998" actId="478"/>
          <ac:cxnSpMkLst>
            <pc:docMk/>
            <pc:sldMk cId="2852704574" sldId="2147477971"/>
            <ac:cxnSpMk id="42" creationId="{89B00B5F-47B5-93AB-1044-D5648ADFE774}"/>
          </ac:cxnSpMkLst>
        </pc:cxnChg>
        <pc:cxnChg chg="add del mod">
          <ac:chgData name="Marjokorpi, Kalle" userId="20486357-9ccc-4409-bc0b-ef60da3cad7d" providerId="ADAL" clId="{85DF241F-9289-43ED-AFAC-E516436F1A8E}" dt="2025-01-13T07:36:18.178" v="6998" actId="478"/>
          <ac:cxnSpMkLst>
            <pc:docMk/>
            <pc:sldMk cId="2852704574" sldId="2147477971"/>
            <ac:cxnSpMk id="43" creationId="{09C8AEF0-7F62-5D82-66DB-055424B61909}"/>
          </ac:cxnSpMkLst>
        </pc:cxnChg>
        <pc:cxnChg chg="add del mod">
          <ac:chgData name="Marjokorpi, Kalle" userId="20486357-9ccc-4409-bc0b-ef60da3cad7d" providerId="ADAL" clId="{85DF241F-9289-43ED-AFAC-E516436F1A8E}" dt="2025-01-13T07:36:18.178" v="6998" actId="478"/>
          <ac:cxnSpMkLst>
            <pc:docMk/>
            <pc:sldMk cId="2852704574" sldId="2147477971"/>
            <ac:cxnSpMk id="53" creationId="{3DA148A4-BAB5-589F-8B14-16FC79A41960}"/>
          </ac:cxnSpMkLst>
        </pc:cxnChg>
      </pc:sldChg>
      <pc:sldChg chg="add del">
        <pc:chgData name="Marjokorpi, Kalle" userId="20486357-9ccc-4409-bc0b-ef60da3cad7d" providerId="ADAL" clId="{85DF241F-9289-43ED-AFAC-E516436F1A8E}" dt="2024-12-19T08:46:25.287" v="4213" actId="47"/>
        <pc:sldMkLst>
          <pc:docMk/>
          <pc:sldMk cId="4022594719" sldId="2147477971"/>
        </pc:sldMkLst>
      </pc:sldChg>
      <pc:sldChg chg="modSp new del mod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363032721" sldId="2147477972"/>
        </pc:sldMkLst>
        <pc:spChg chg="mod">
          <ac:chgData name="Marjokorpi, Kalle" userId="20486357-9ccc-4409-bc0b-ef60da3cad7d" providerId="ADAL" clId="{85DF241F-9289-43ED-AFAC-E516436F1A8E}" dt="2025-01-12T14:42:36.881" v="6548"/>
          <ac:spMkLst>
            <pc:docMk/>
            <pc:sldMk cId="2363032721" sldId="2147477972"/>
            <ac:spMk id="3" creationId="{1FDDE482-89F0-29DC-FD0C-A16EAF542AD1}"/>
          </ac:spMkLst>
        </pc:spChg>
      </pc:sldChg>
      <pc:sldChg chg="modSp add del mod ord">
        <pc:chgData name="Marjokorpi, Kalle" userId="20486357-9ccc-4409-bc0b-ef60da3cad7d" providerId="ADAL" clId="{85DF241F-9289-43ED-AFAC-E516436F1A8E}" dt="2025-01-07T16:08:28.450" v="5972" actId="47"/>
        <pc:sldMkLst>
          <pc:docMk/>
          <pc:sldMk cId="4161025606" sldId="2147477972"/>
        </pc:sldMkLst>
        <pc:spChg chg="mod">
          <ac:chgData name="Marjokorpi, Kalle" userId="20486357-9ccc-4409-bc0b-ef60da3cad7d" providerId="ADAL" clId="{85DF241F-9289-43ED-AFAC-E516436F1A8E}" dt="2025-01-07T16:04:32.306" v="5876" actId="20577"/>
          <ac:spMkLst>
            <pc:docMk/>
            <pc:sldMk cId="4161025606" sldId="2147477972"/>
            <ac:spMk id="42" creationId="{6E0EED84-2F1C-2052-8A1C-F10542CF1E33}"/>
          </ac:spMkLst>
        </pc:spChg>
      </pc:sldChg>
      <pc:sldChg chg="addSp delSp modSp new del mod ord modClrScheme chgLayout">
        <pc:chgData name="Marjokorpi, Kalle" userId="20486357-9ccc-4409-bc0b-ef60da3cad7d" providerId="ADAL" clId="{85DF241F-9289-43ED-AFAC-E516436F1A8E}" dt="2025-01-16T14:35:38.605" v="8319" actId="47"/>
        <pc:sldMkLst>
          <pc:docMk/>
          <pc:sldMk cId="1435761868" sldId="2147477973"/>
        </pc:sldMkLst>
        <pc:spChg chg="del">
          <ac:chgData name="Marjokorpi, Kalle" userId="20486357-9ccc-4409-bc0b-ef60da3cad7d" providerId="ADAL" clId="{85DF241F-9289-43ED-AFAC-E516436F1A8E}" dt="2025-01-12T14:30:29.190" v="6520" actId="700"/>
          <ac:spMkLst>
            <pc:docMk/>
            <pc:sldMk cId="1435761868" sldId="2147477973"/>
            <ac:spMk id="2" creationId="{EE6193D6-F8D9-E870-0E14-A261818FCEA0}"/>
          </ac:spMkLst>
        </pc:spChg>
        <pc:spChg chg="del">
          <ac:chgData name="Marjokorpi, Kalle" userId="20486357-9ccc-4409-bc0b-ef60da3cad7d" providerId="ADAL" clId="{85DF241F-9289-43ED-AFAC-E516436F1A8E}" dt="2025-01-12T14:30:29.190" v="6520" actId="700"/>
          <ac:spMkLst>
            <pc:docMk/>
            <pc:sldMk cId="1435761868" sldId="2147477973"/>
            <ac:spMk id="3" creationId="{F556D1FD-7F1B-6E54-43A6-6087040DDB78}"/>
          </ac:spMkLst>
        </pc:spChg>
        <pc:spChg chg="del">
          <ac:chgData name="Marjokorpi, Kalle" userId="20486357-9ccc-4409-bc0b-ef60da3cad7d" providerId="ADAL" clId="{85DF241F-9289-43ED-AFAC-E516436F1A8E}" dt="2025-01-12T14:30:29.190" v="6520" actId="700"/>
          <ac:spMkLst>
            <pc:docMk/>
            <pc:sldMk cId="1435761868" sldId="2147477973"/>
            <ac:spMk id="4" creationId="{BA8407BB-23DC-400F-87C9-4DE4A168FA74}"/>
          </ac:spMkLst>
        </pc:spChg>
        <pc:spChg chg="del mod ord">
          <ac:chgData name="Marjokorpi, Kalle" userId="20486357-9ccc-4409-bc0b-ef60da3cad7d" providerId="ADAL" clId="{85DF241F-9289-43ED-AFAC-E516436F1A8E}" dt="2025-01-12T14:30:29.190" v="6520" actId="700"/>
          <ac:spMkLst>
            <pc:docMk/>
            <pc:sldMk cId="1435761868" sldId="2147477973"/>
            <ac:spMk id="5" creationId="{89A3CB81-91BE-550B-CC15-0F17D499A334}"/>
          </ac:spMkLst>
        </pc:spChg>
        <pc:spChg chg="add mod ord">
          <ac:chgData name="Marjokorpi, Kalle" userId="20486357-9ccc-4409-bc0b-ef60da3cad7d" providerId="ADAL" clId="{85DF241F-9289-43ED-AFAC-E516436F1A8E}" dt="2025-01-12T14:30:38.009" v="6546" actId="20577"/>
          <ac:spMkLst>
            <pc:docMk/>
            <pc:sldMk cId="1435761868" sldId="2147477973"/>
            <ac:spMk id="6" creationId="{58561CD4-25B3-6943-9CE2-BCF89BA1A6C3}"/>
          </ac:spMkLst>
        </pc:spChg>
      </pc:sldChg>
      <pc:sldChg chg="addSp delSp modSp add mod ord modAnim">
        <pc:chgData name="Marjokorpi, Kalle" userId="20486357-9ccc-4409-bc0b-ef60da3cad7d" providerId="ADAL" clId="{85DF241F-9289-43ED-AFAC-E516436F1A8E}" dt="2025-01-27T11:57:36.519" v="24298" actId="6549"/>
        <pc:sldMkLst>
          <pc:docMk/>
          <pc:sldMk cId="3768364193" sldId="2147477974"/>
        </pc:sldMkLst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2" creationId="{99760ADF-F8C0-B88A-91A2-B3EE35EC0F0A}"/>
          </ac:spMkLst>
        </pc:spChg>
        <pc:spChg chg="add del mod ord">
          <ac:chgData name="Marjokorpi, Kalle" userId="20486357-9ccc-4409-bc0b-ef60da3cad7d" providerId="ADAL" clId="{85DF241F-9289-43ED-AFAC-E516436F1A8E}" dt="2025-01-21T17:01:04.328" v="15889" actId="478"/>
          <ac:spMkLst>
            <pc:docMk/>
            <pc:sldMk cId="3768364193" sldId="2147477974"/>
            <ac:spMk id="2" creationId="{A6E97816-468B-BDA6-755E-B16FD4B0DBD4}"/>
          </ac:spMkLst>
        </pc:spChg>
        <pc:spChg chg="add del mod">
          <ac:chgData name="Marjokorpi, Kalle" userId="20486357-9ccc-4409-bc0b-ef60da3cad7d" providerId="ADAL" clId="{85DF241F-9289-43ED-AFAC-E516436F1A8E}" dt="2025-01-21T17:00:59.493" v="15887" actId="478"/>
          <ac:spMkLst>
            <pc:docMk/>
            <pc:sldMk cId="3768364193" sldId="2147477974"/>
            <ac:spMk id="3" creationId="{EB156C60-C421-9A25-60D1-04AD374C3AEA}"/>
          </ac:spMkLst>
        </pc:spChg>
        <pc:spChg chg="mod">
          <ac:chgData name="Marjokorpi, Kalle" userId="20486357-9ccc-4409-bc0b-ef60da3cad7d" providerId="ADAL" clId="{85DF241F-9289-43ED-AFAC-E516436F1A8E}" dt="2025-01-24T09:11:57.857" v="19874" actId="20577"/>
          <ac:spMkLst>
            <pc:docMk/>
            <pc:sldMk cId="3768364193" sldId="2147477974"/>
            <ac:spMk id="6" creationId="{8DADF752-B86B-1E35-0D94-64658D94F190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7" creationId="{C51AD58E-3F5F-C123-3883-DE171E95A578}"/>
          </ac:spMkLst>
        </pc:spChg>
        <pc:spChg chg="add del mod">
          <ac:chgData name="Marjokorpi, Kalle" userId="20486357-9ccc-4409-bc0b-ef60da3cad7d" providerId="ADAL" clId="{85DF241F-9289-43ED-AFAC-E516436F1A8E}" dt="2025-01-20T16:11:48.907" v="14026" actId="478"/>
          <ac:spMkLst>
            <pc:docMk/>
            <pc:sldMk cId="3768364193" sldId="2147477974"/>
            <ac:spMk id="7" creationId="{E38B98A4-5F3C-C5D1-85D6-AC91F0281205}"/>
          </ac:spMkLst>
        </pc:spChg>
        <pc:spChg chg="mod">
          <ac:chgData name="Marjokorpi, Kalle" userId="20486357-9ccc-4409-bc0b-ef60da3cad7d" providerId="ADAL" clId="{85DF241F-9289-43ED-AFAC-E516436F1A8E}" dt="2025-01-16T12:48:57.913" v="7580" actId="1076"/>
          <ac:spMkLst>
            <pc:docMk/>
            <pc:sldMk cId="3768364193" sldId="2147477974"/>
            <ac:spMk id="8" creationId="{A1B7AEDA-8DE9-65EA-1DEB-CB2250D35310}"/>
          </ac:spMkLst>
        </pc:spChg>
        <pc:spChg chg="mod">
          <ac:chgData name="Marjokorpi, Kalle" userId="20486357-9ccc-4409-bc0b-ef60da3cad7d" providerId="ADAL" clId="{85DF241F-9289-43ED-AFAC-E516436F1A8E}" dt="2025-01-27T11:57:36.519" v="24298" actId="6549"/>
          <ac:spMkLst>
            <pc:docMk/>
            <pc:sldMk cId="3768364193" sldId="2147477974"/>
            <ac:spMk id="9" creationId="{3D2FBEDA-9807-9328-B1C0-08948EB039BB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10" creationId="{5A66779C-764B-CFA1-FC51-49884086D313}"/>
          </ac:spMkLst>
        </pc:spChg>
        <pc:spChg chg="add del mod">
          <ac:chgData name="Marjokorpi, Kalle" userId="20486357-9ccc-4409-bc0b-ef60da3cad7d" providerId="ADAL" clId="{85DF241F-9289-43ED-AFAC-E516436F1A8E}" dt="2025-01-20T16:21:08.589" v="14309" actId="478"/>
          <ac:spMkLst>
            <pc:docMk/>
            <pc:sldMk cId="3768364193" sldId="2147477974"/>
            <ac:spMk id="10" creationId="{E3CDDAAF-FFDC-CEF2-C965-91560FB84280}"/>
          </ac:spMkLst>
        </pc:spChg>
        <pc:spChg chg="del mod">
          <ac:chgData name="Marjokorpi, Kalle" userId="20486357-9ccc-4409-bc0b-ef60da3cad7d" providerId="ADAL" clId="{85DF241F-9289-43ED-AFAC-E516436F1A8E}" dt="2025-01-20T16:22:24.990" v="14321" actId="478"/>
          <ac:spMkLst>
            <pc:docMk/>
            <pc:sldMk cId="3768364193" sldId="2147477974"/>
            <ac:spMk id="11" creationId="{8672D57D-33C7-F2AB-ACDB-B5E1D2CE6489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11" creationId="{D206A7AE-28B9-DF31-F745-715352EC8A86}"/>
          </ac:spMkLst>
        </pc:spChg>
        <pc:spChg chg="add del mod">
          <ac:chgData name="Marjokorpi, Kalle" userId="20486357-9ccc-4409-bc0b-ef60da3cad7d" providerId="ADAL" clId="{85DF241F-9289-43ED-AFAC-E516436F1A8E}" dt="2025-01-20T16:11:49.844" v="14028" actId="478"/>
          <ac:spMkLst>
            <pc:docMk/>
            <pc:sldMk cId="3768364193" sldId="2147477974"/>
            <ac:spMk id="12" creationId="{0E7DB0D3-39F8-0126-784A-1DE7A09B2066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12" creationId="{3E83679B-F3C4-47CF-388D-BE06FB44C919}"/>
          </ac:spMkLst>
        </pc:spChg>
        <pc:spChg chg="del mod">
          <ac:chgData name="Marjokorpi, Kalle" userId="20486357-9ccc-4409-bc0b-ef60da3cad7d" providerId="ADAL" clId="{85DF241F-9289-43ED-AFAC-E516436F1A8E}" dt="2025-01-20T16:41:48.019" v="14935" actId="478"/>
          <ac:spMkLst>
            <pc:docMk/>
            <pc:sldMk cId="3768364193" sldId="2147477974"/>
            <ac:spMk id="13" creationId="{82E200F3-4153-4AF1-B27F-53CF0E7A2412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13" creationId="{8DA832A0-FF20-F36F-3A37-F95EEFCBE815}"/>
          </ac:spMkLst>
        </pc:spChg>
        <pc:spChg chg="mod">
          <ac:chgData name="Marjokorpi, Kalle" userId="20486357-9ccc-4409-bc0b-ef60da3cad7d" providerId="ADAL" clId="{85DF241F-9289-43ED-AFAC-E516436F1A8E}" dt="2025-01-20T16:24:31.324" v="14500" actId="1036"/>
          <ac:spMkLst>
            <pc:docMk/>
            <pc:sldMk cId="3768364193" sldId="2147477974"/>
            <ac:spMk id="14" creationId="{0C131240-BBF2-30BE-7A4D-426BC24FF66A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14" creationId="{0D0A6003-0133-C456-EB4E-B216EE3877D8}"/>
          </ac:spMkLst>
        </pc:spChg>
        <pc:spChg chg="del mod">
          <ac:chgData name="Marjokorpi, Kalle" userId="20486357-9ccc-4409-bc0b-ef60da3cad7d" providerId="ADAL" clId="{85DF241F-9289-43ED-AFAC-E516436F1A8E}" dt="2025-01-20T13:45:20.461" v="12622" actId="478"/>
          <ac:spMkLst>
            <pc:docMk/>
            <pc:sldMk cId="3768364193" sldId="2147477974"/>
            <ac:spMk id="15" creationId="{0432E939-F96C-13F7-DFF7-113F9BA5684E}"/>
          </ac:spMkLst>
        </pc:spChg>
        <pc:spChg chg="mod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16" creationId="{DC40F2AE-6EA9-6FE1-35D1-25075A5A672A}"/>
          </ac:spMkLst>
        </pc:spChg>
        <pc:spChg chg="mod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18" creationId="{37717807-ADB0-9475-4C94-DC673D3BA68F}"/>
          </ac:spMkLst>
        </pc:spChg>
        <pc:spChg chg="mod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19" creationId="{8E2E1901-B26F-406B-E353-921ABE691DAE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22" creationId="{2585FBE7-75B0-C23E-8CB2-C23DADC38902}"/>
          </ac:spMkLst>
        </pc:spChg>
        <pc:spChg chg="del mod topLvl">
          <ac:chgData name="Marjokorpi, Kalle" userId="20486357-9ccc-4409-bc0b-ef60da3cad7d" providerId="ADAL" clId="{85DF241F-9289-43ED-AFAC-E516436F1A8E}" dt="2025-01-21T17:01:02.949" v="15888" actId="478"/>
          <ac:spMkLst>
            <pc:docMk/>
            <pc:sldMk cId="3768364193" sldId="2147477974"/>
            <ac:spMk id="24" creationId="{EA52FC78-0F91-A656-90B5-7A9849947F0F}"/>
          </ac:spMkLst>
        </pc:spChg>
        <pc:spChg chg="mod">
          <ac:chgData name="Marjokorpi, Kalle" userId="20486357-9ccc-4409-bc0b-ef60da3cad7d" providerId="ADAL" clId="{85DF241F-9289-43ED-AFAC-E516436F1A8E}" dt="2025-01-20T16:24:31.324" v="14500" actId="1036"/>
          <ac:spMkLst>
            <pc:docMk/>
            <pc:sldMk cId="3768364193" sldId="2147477974"/>
            <ac:spMk id="26" creationId="{E916F196-BF87-DCA3-0BF0-922C11C84670}"/>
          </ac:spMkLst>
        </pc:spChg>
        <pc:spChg chg="mod topLvl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32" creationId="{2CCF412D-CE3B-E245-3D1F-F62A23F3EFDF}"/>
          </ac:spMkLst>
        </pc:spChg>
        <pc:spChg chg="mod topLvl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34" creationId="{409CB580-83EB-335B-729C-3A80E1F3EB14}"/>
          </ac:spMkLst>
        </pc:spChg>
        <pc:spChg chg="add mod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36" creationId="{9E0DBE03-0796-15D9-9462-362B38756208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37" creationId="{5BC9E05C-E541-261E-4CCC-5ED3BBE233F2}"/>
          </ac:spMkLst>
        </pc:spChg>
        <pc:spChg chg="del mod">
          <ac:chgData name="Marjokorpi, Kalle" userId="20486357-9ccc-4409-bc0b-ef60da3cad7d" providerId="ADAL" clId="{85DF241F-9289-43ED-AFAC-E516436F1A8E}" dt="2025-01-20T16:31:33.772" v="14665" actId="478"/>
          <ac:spMkLst>
            <pc:docMk/>
            <pc:sldMk cId="3768364193" sldId="2147477974"/>
            <ac:spMk id="38" creationId="{7CC22107-D939-ACF7-FA83-CE21806DF1EF}"/>
          </ac:spMkLst>
        </pc:spChg>
        <pc:spChg chg="del mod">
          <ac:chgData name="Marjokorpi, Kalle" userId="20486357-9ccc-4409-bc0b-ef60da3cad7d" providerId="ADAL" clId="{85DF241F-9289-43ED-AFAC-E516436F1A8E}" dt="2025-01-20T16:31:30.715" v="14664" actId="478"/>
          <ac:spMkLst>
            <pc:docMk/>
            <pc:sldMk cId="3768364193" sldId="2147477974"/>
            <ac:spMk id="39" creationId="{DE6D3D94-95F2-09AC-8F0F-E44A9F022085}"/>
          </ac:spMkLst>
        </pc:spChg>
        <pc:spChg chg="del mod topLvl">
          <ac:chgData name="Marjokorpi, Kalle" userId="20486357-9ccc-4409-bc0b-ef60da3cad7d" providerId="ADAL" clId="{85DF241F-9289-43ED-AFAC-E516436F1A8E}" dt="2025-01-20T16:29:54.663" v="14629" actId="478"/>
          <ac:spMkLst>
            <pc:docMk/>
            <pc:sldMk cId="3768364193" sldId="2147477974"/>
            <ac:spMk id="40" creationId="{215B8287-5C2E-620E-21E4-7B95DEA5DDDD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44" creationId="{63361F28-860D-5974-51E0-46BECB3833F8}"/>
          </ac:spMkLst>
        </pc:spChg>
        <pc:spChg chg="del mod topLvl">
          <ac:chgData name="Marjokorpi, Kalle" userId="20486357-9ccc-4409-bc0b-ef60da3cad7d" providerId="ADAL" clId="{85DF241F-9289-43ED-AFAC-E516436F1A8E}" dt="2025-01-20T16:29:58.673" v="14631" actId="478"/>
          <ac:spMkLst>
            <pc:docMk/>
            <pc:sldMk cId="3768364193" sldId="2147477974"/>
            <ac:spMk id="44" creationId="{FD57BF1A-F7ED-6D52-C3CA-716F5034C1ED}"/>
          </ac:spMkLst>
        </pc:spChg>
        <pc:spChg chg="del mod topLvl">
          <ac:chgData name="Marjokorpi, Kalle" userId="20486357-9ccc-4409-bc0b-ef60da3cad7d" providerId="ADAL" clId="{85DF241F-9289-43ED-AFAC-E516436F1A8E}" dt="2025-01-20T16:29:58.673" v="14631" actId="478"/>
          <ac:spMkLst>
            <pc:docMk/>
            <pc:sldMk cId="3768364193" sldId="2147477974"/>
            <ac:spMk id="45" creationId="{5997A79D-0172-9927-612F-E696D3B77C54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45" creationId="{AEFF8D18-79E4-294A-7F9D-B3EC7F0767D5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46" creationId="{F757F411-727F-28E1-DA9E-3B48126D7A61}"/>
          </ac:spMkLst>
        </pc:spChg>
        <pc:spChg chg="del mod topLvl">
          <ac:chgData name="Marjokorpi, Kalle" userId="20486357-9ccc-4409-bc0b-ef60da3cad7d" providerId="ADAL" clId="{85DF241F-9289-43ED-AFAC-E516436F1A8E}" dt="2025-01-21T17:01:02.949" v="15888" actId="478"/>
          <ac:spMkLst>
            <pc:docMk/>
            <pc:sldMk cId="3768364193" sldId="2147477974"/>
            <ac:spMk id="47" creationId="{CB07E4B5-0ABC-5FAB-E15F-5CBB1BE1E6A5}"/>
          </ac:spMkLst>
        </pc:spChg>
        <pc:spChg chg="del mod">
          <ac:chgData name="Marjokorpi, Kalle" userId="20486357-9ccc-4409-bc0b-ef60da3cad7d" providerId="ADAL" clId="{85DF241F-9289-43ED-AFAC-E516436F1A8E}" dt="2025-01-20T16:21:37.301" v="14312" actId="478"/>
          <ac:spMkLst>
            <pc:docMk/>
            <pc:sldMk cId="3768364193" sldId="2147477974"/>
            <ac:spMk id="48" creationId="{20F554E6-2FF4-CE3C-98FF-A2441BF1D17F}"/>
          </ac:spMkLst>
        </pc:spChg>
        <pc:spChg chg="del mod topLvl">
          <ac:chgData name="Marjokorpi, Kalle" userId="20486357-9ccc-4409-bc0b-ef60da3cad7d" providerId="ADAL" clId="{85DF241F-9289-43ED-AFAC-E516436F1A8E}" dt="2025-01-20T16:29:56.143" v="14630" actId="478"/>
          <ac:spMkLst>
            <pc:docMk/>
            <pc:sldMk cId="3768364193" sldId="2147477974"/>
            <ac:spMk id="49" creationId="{C40D36EA-D289-3B20-CC8A-A35F73EFC5E1}"/>
          </ac:spMkLst>
        </pc:spChg>
        <pc:spChg chg="mod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50" creationId="{8373DC07-4197-CD06-4E84-EB5CF0367191}"/>
          </ac:spMkLst>
        </pc:spChg>
        <pc:spChg chg="del mod">
          <ac:chgData name="Marjokorpi, Kalle" userId="20486357-9ccc-4409-bc0b-ef60da3cad7d" providerId="ADAL" clId="{85DF241F-9289-43ED-AFAC-E516436F1A8E}" dt="2025-01-20T16:13:24.563" v="14083" actId="478"/>
          <ac:spMkLst>
            <pc:docMk/>
            <pc:sldMk cId="3768364193" sldId="2147477974"/>
            <ac:spMk id="51" creationId="{D914B617-FD68-8FDC-36A6-9D6A06A4CF35}"/>
          </ac:spMkLst>
        </pc:spChg>
        <pc:spChg chg="del mod">
          <ac:chgData name="Marjokorpi, Kalle" userId="20486357-9ccc-4409-bc0b-ef60da3cad7d" providerId="ADAL" clId="{85DF241F-9289-43ED-AFAC-E516436F1A8E}" dt="2025-01-20T16:21:26.735" v="14311" actId="478"/>
          <ac:spMkLst>
            <pc:docMk/>
            <pc:sldMk cId="3768364193" sldId="2147477974"/>
            <ac:spMk id="52" creationId="{125E4A84-6D01-606E-3D80-800D659E60F4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52" creationId="{D262FEC4-4DBC-88A7-7CA4-49A7061C2369}"/>
          </ac:spMkLst>
        </pc:spChg>
        <pc:spChg chg="del">
          <ac:chgData name="Marjokorpi, Kalle" userId="20486357-9ccc-4409-bc0b-ef60da3cad7d" providerId="ADAL" clId="{85DF241F-9289-43ED-AFAC-E516436F1A8E}" dt="2025-01-16T12:48:51.248" v="7578" actId="478"/>
          <ac:spMkLst>
            <pc:docMk/>
            <pc:sldMk cId="3768364193" sldId="2147477974"/>
            <ac:spMk id="57" creationId="{576129DD-DDB1-29C6-168F-102F8917E9E8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57" creationId="{FBB74F2B-666E-4750-A593-234F55DAFEC7}"/>
          </ac:spMkLst>
        </pc:spChg>
        <pc:spChg chg="del mod">
          <ac:chgData name="Marjokorpi, Kalle" userId="20486357-9ccc-4409-bc0b-ef60da3cad7d" providerId="ADAL" clId="{85DF241F-9289-43ED-AFAC-E516436F1A8E}" dt="2025-01-20T16:45:27.555" v="15003" actId="478"/>
          <ac:spMkLst>
            <pc:docMk/>
            <pc:sldMk cId="3768364193" sldId="2147477974"/>
            <ac:spMk id="59" creationId="{DD756936-CACC-F283-D58A-CACF8868E40F}"/>
          </ac:spMkLst>
        </pc:spChg>
        <pc:spChg chg="add del mod">
          <ac:chgData name="Marjokorpi, Kalle" userId="20486357-9ccc-4409-bc0b-ef60da3cad7d" providerId="ADAL" clId="{85DF241F-9289-43ED-AFAC-E516436F1A8E}" dt="2025-01-20T16:11:49.844" v="14028" actId="478"/>
          <ac:spMkLst>
            <pc:docMk/>
            <pc:sldMk cId="3768364193" sldId="2147477974"/>
            <ac:spMk id="63" creationId="{09D838C0-67F2-A3BA-EB22-C4CB2C3A0CC7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63" creationId="{F2192BC0-6CF0-DBB9-9D94-2C0868D5B4F3}"/>
          </ac:spMkLst>
        </pc:spChg>
        <pc:spChg chg="add mod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1024" creationId="{8A569C54-A341-895E-E40E-E892A619C5EA}"/>
          </ac:spMkLst>
        </pc:spChg>
        <pc:spChg chg="add mod or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1029" creationId="{EE1F8CFF-DA36-7595-9A10-5CA5499CDF0F}"/>
          </ac:spMkLst>
        </pc:spChg>
        <pc:spChg chg="add mod">
          <ac:chgData name="Marjokorpi, Kalle" userId="20486357-9ccc-4409-bc0b-ef60da3cad7d" providerId="ADAL" clId="{85DF241F-9289-43ED-AFAC-E516436F1A8E}" dt="2025-01-21T18:45:58.301" v="18124" actId="164"/>
          <ac:spMkLst>
            <pc:docMk/>
            <pc:sldMk cId="3768364193" sldId="2147477974"/>
            <ac:spMk id="1030" creationId="{9532F974-044C-C549-5614-E6F90982A432}"/>
          </ac:spMkLst>
        </pc:spChg>
        <pc:spChg chg="add del mod">
          <ac:chgData name="Marjokorpi, Kalle" userId="20486357-9ccc-4409-bc0b-ef60da3cad7d" providerId="ADAL" clId="{85DF241F-9289-43ED-AFAC-E516436F1A8E}" dt="2025-01-21T17:38:36.655" v="16669" actId="478"/>
          <ac:spMkLst>
            <pc:docMk/>
            <pc:sldMk cId="3768364193" sldId="2147477974"/>
            <ac:spMk id="1032" creationId="{D0735329-0BBF-59C8-2C48-ABF18C95EB6B}"/>
          </ac:spMkLst>
        </pc:spChg>
        <pc:spChg chg="add del mod">
          <ac:chgData name="Marjokorpi, Kalle" userId="20486357-9ccc-4409-bc0b-ef60da3cad7d" providerId="ADAL" clId="{85DF241F-9289-43ED-AFAC-E516436F1A8E}" dt="2025-01-21T18:46:01.077" v="18125" actId="478"/>
          <ac:spMkLst>
            <pc:docMk/>
            <pc:sldMk cId="3768364193" sldId="2147477974"/>
            <ac:spMk id="1033" creationId="{7CB5DBD2-B246-C7C0-E3B8-5C402C5F664A}"/>
          </ac:spMkLst>
        </pc:spChg>
        <pc:spChg chg="add del mod">
          <ac:chgData name="Marjokorpi, Kalle" userId="20486357-9ccc-4409-bc0b-ef60da3cad7d" providerId="ADAL" clId="{85DF241F-9289-43ED-AFAC-E516436F1A8E}" dt="2025-01-21T18:46:01.077" v="18125" actId="478"/>
          <ac:spMkLst>
            <pc:docMk/>
            <pc:sldMk cId="3768364193" sldId="2147477974"/>
            <ac:spMk id="1034" creationId="{07C610F3-7AFF-F32F-C9E7-744D64F1BAF8}"/>
          </ac:spMkLst>
        </pc:spChg>
        <pc:spChg chg="mod">
          <ac:chgData name="Marjokorpi, Kalle" userId="20486357-9ccc-4409-bc0b-ef60da3cad7d" providerId="ADAL" clId="{85DF241F-9289-43ED-AFAC-E516436F1A8E}" dt="2025-01-20T16:47:24.731" v="15030" actId="207"/>
          <ac:spMkLst>
            <pc:docMk/>
            <pc:sldMk cId="3768364193" sldId="2147477974"/>
            <ac:spMk id="1076" creationId="{38E15D6B-46A7-EDAA-8E65-F821174F5A2B}"/>
          </ac:spMkLst>
        </pc:spChg>
        <pc:spChg chg="mod">
          <ac:chgData name="Marjokorpi, Kalle" userId="20486357-9ccc-4409-bc0b-ef60da3cad7d" providerId="ADAL" clId="{85DF241F-9289-43ED-AFAC-E516436F1A8E}" dt="2025-01-20T16:43:11.061" v="14972" actId="1038"/>
          <ac:spMkLst>
            <pc:docMk/>
            <pc:sldMk cId="3768364193" sldId="2147477974"/>
            <ac:spMk id="1078" creationId="{BF5FEE83-B456-8833-B57F-31D0B8C55CAE}"/>
          </ac:spMkLst>
        </pc:spChg>
        <pc:spChg chg="mod">
          <ac:chgData name="Marjokorpi, Kalle" userId="20486357-9ccc-4409-bc0b-ef60da3cad7d" providerId="ADAL" clId="{85DF241F-9289-43ED-AFAC-E516436F1A8E}" dt="2025-01-20T16:47:38.297" v="15032" actId="207"/>
          <ac:spMkLst>
            <pc:docMk/>
            <pc:sldMk cId="3768364193" sldId="2147477974"/>
            <ac:spMk id="1084" creationId="{39F838CB-B671-0FFE-1BDA-B44BDC94D594}"/>
          </ac:spMkLst>
        </pc:spChg>
        <pc:spChg chg="mod">
          <ac:chgData name="Marjokorpi, Kalle" userId="20486357-9ccc-4409-bc0b-ef60da3cad7d" providerId="ADAL" clId="{85DF241F-9289-43ED-AFAC-E516436F1A8E}" dt="2025-01-20T16:47:38.297" v="15032" actId="207"/>
          <ac:spMkLst>
            <pc:docMk/>
            <pc:sldMk cId="3768364193" sldId="2147477974"/>
            <ac:spMk id="1085" creationId="{C4EE051A-DA25-7550-7E4F-12B33D2F0C82}"/>
          </ac:spMkLst>
        </pc:spChg>
        <pc:spChg chg="add del mod">
          <ac:chgData name="Marjokorpi, Kalle" userId="20486357-9ccc-4409-bc0b-ef60da3cad7d" providerId="ADAL" clId="{85DF241F-9289-43ED-AFAC-E516436F1A8E}" dt="2025-01-20T16:37:26.569" v="14827" actId="478"/>
          <ac:spMkLst>
            <pc:docMk/>
            <pc:sldMk cId="3768364193" sldId="2147477974"/>
            <ac:spMk id="1101" creationId="{974C1048-D5CB-0FF3-964E-2FDEFBA2FC03}"/>
          </ac:spMkLst>
        </pc:spChg>
        <pc:grpChg chg="add mod">
          <ac:chgData name="Marjokorpi, Kalle" userId="20486357-9ccc-4409-bc0b-ef60da3cad7d" providerId="ADAL" clId="{85DF241F-9289-43ED-AFAC-E516436F1A8E}" dt="2025-01-21T18:45:58.301" v="18124" actId="164"/>
          <ac:grpSpMkLst>
            <pc:docMk/>
            <pc:sldMk cId="3768364193" sldId="2147477974"/>
            <ac:grpSpMk id="3" creationId="{68F952C8-A449-1EDE-5A57-4BB979AF803F}"/>
          </ac:grpSpMkLst>
        </pc:grpChg>
        <pc:grpChg chg="add del mod">
          <ac:chgData name="Marjokorpi, Kalle" userId="20486357-9ccc-4409-bc0b-ef60da3cad7d" providerId="ADAL" clId="{85DF241F-9289-43ED-AFAC-E516436F1A8E}" dt="2025-01-21T17:01:02.949" v="15888" actId="478"/>
          <ac:grpSpMkLst>
            <pc:docMk/>
            <pc:sldMk cId="3768364193" sldId="2147477974"/>
            <ac:grpSpMk id="1025" creationId="{59101BDB-3688-6A0C-0894-215BBE9DFA27}"/>
          </ac:grpSpMkLst>
        </pc:grpChg>
        <pc:grpChg chg="add mod">
          <ac:chgData name="Marjokorpi, Kalle" userId="20486357-9ccc-4409-bc0b-ef60da3cad7d" providerId="ADAL" clId="{85DF241F-9289-43ED-AFAC-E516436F1A8E}" dt="2025-01-20T16:14:59.338" v="14111" actId="164"/>
          <ac:grpSpMkLst>
            <pc:docMk/>
            <pc:sldMk cId="3768364193" sldId="2147477974"/>
            <ac:grpSpMk id="1030" creationId="{BD52609F-57A4-781A-A756-EE6A898828D9}"/>
          </ac:grpSpMkLst>
        </pc:grpChg>
        <pc:grpChg chg="add del mod">
          <ac:chgData name="Marjokorpi, Kalle" userId="20486357-9ccc-4409-bc0b-ef60da3cad7d" providerId="ADAL" clId="{85DF241F-9289-43ED-AFAC-E516436F1A8E}" dt="2025-01-21T17:01:08.306" v="15891" actId="478"/>
          <ac:grpSpMkLst>
            <pc:docMk/>
            <pc:sldMk cId="3768364193" sldId="2147477974"/>
            <ac:grpSpMk id="1035" creationId="{2FC912B8-5F1C-6816-00A3-6F6C6E19ECD8}"/>
          </ac:grpSpMkLst>
        </pc:grpChg>
        <pc:grpChg chg="add del mod">
          <ac:chgData name="Marjokorpi, Kalle" userId="20486357-9ccc-4409-bc0b-ef60da3cad7d" providerId="ADAL" clId="{85DF241F-9289-43ED-AFAC-E516436F1A8E}" dt="2025-01-21T17:01:08.306" v="15891" actId="478"/>
          <ac:grpSpMkLst>
            <pc:docMk/>
            <pc:sldMk cId="3768364193" sldId="2147477974"/>
            <ac:grpSpMk id="1054" creationId="{566412ED-AE98-7292-04C9-A27B4A17FFB5}"/>
          </ac:grpSpMkLst>
        </pc:grpChg>
        <pc:grpChg chg="add del mod">
          <ac:chgData name="Marjokorpi, Kalle" userId="20486357-9ccc-4409-bc0b-ef60da3cad7d" providerId="ADAL" clId="{85DF241F-9289-43ED-AFAC-E516436F1A8E}" dt="2025-01-20T16:37:06.800" v="14801" actId="165"/>
          <ac:grpSpMkLst>
            <pc:docMk/>
            <pc:sldMk cId="3768364193" sldId="2147477974"/>
            <ac:grpSpMk id="1063" creationId="{09A8E61B-D9D8-AA2C-21BD-834821DA8C77}"/>
          </ac:grpSpMkLst>
        </pc:grpChg>
        <pc:grpChg chg="add del mod">
          <ac:chgData name="Marjokorpi, Kalle" userId="20486357-9ccc-4409-bc0b-ef60da3cad7d" providerId="ADAL" clId="{85DF241F-9289-43ED-AFAC-E516436F1A8E}" dt="2025-01-20T16:29:10.574" v="14619" actId="165"/>
          <ac:grpSpMkLst>
            <pc:docMk/>
            <pc:sldMk cId="3768364193" sldId="2147477974"/>
            <ac:grpSpMk id="1070" creationId="{90CDC6BD-9CFF-84FC-8A52-8F62669C652C}"/>
          </ac:grpSpMkLst>
        </pc:grpChg>
        <pc:grpChg chg="add del mod">
          <ac:chgData name="Marjokorpi, Kalle" userId="20486357-9ccc-4409-bc0b-ef60da3cad7d" providerId="ADAL" clId="{85DF241F-9289-43ED-AFAC-E516436F1A8E}" dt="2025-01-20T16:30:29.972" v="14645" actId="478"/>
          <ac:grpSpMkLst>
            <pc:docMk/>
            <pc:sldMk cId="3768364193" sldId="2147477974"/>
            <ac:grpSpMk id="1072" creationId="{D0C2D314-9381-0510-86E1-4CE121A31160}"/>
          </ac:grpSpMkLst>
        </pc:grpChg>
        <pc:grpChg chg="add del mod">
          <ac:chgData name="Marjokorpi, Kalle" userId="20486357-9ccc-4409-bc0b-ef60da3cad7d" providerId="ADAL" clId="{85DF241F-9289-43ED-AFAC-E516436F1A8E}" dt="2025-01-20T16:34:36.704" v="14757" actId="165"/>
          <ac:grpSpMkLst>
            <pc:docMk/>
            <pc:sldMk cId="3768364193" sldId="2147477974"/>
            <ac:grpSpMk id="1073" creationId="{2C6E61CC-F43E-7C96-9898-7C83B90F388A}"/>
          </ac:grpSpMkLst>
        </pc:grpChg>
        <pc:grpChg chg="add del mod topLvl">
          <ac:chgData name="Marjokorpi, Kalle" userId="20486357-9ccc-4409-bc0b-ef60da3cad7d" providerId="ADAL" clId="{85DF241F-9289-43ED-AFAC-E516436F1A8E}" dt="2025-01-21T17:01:02.949" v="15888" actId="478"/>
          <ac:grpSpMkLst>
            <pc:docMk/>
            <pc:sldMk cId="3768364193" sldId="2147477974"/>
            <ac:grpSpMk id="1075" creationId="{69E997DE-7A62-E68A-01B7-6280EF6FE08E}"/>
          </ac:grpSpMkLst>
        </pc:grpChg>
        <pc:grpChg chg="add del mod">
          <ac:chgData name="Marjokorpi, Kalle" userId="20486357-9ccc-4409-bc0b-ef60da3cad7d" providerId="ADAL" clId="{85DF241F-9289-43ED-AFAC-E516436F1A8E}" dt="2025-01-20T16:35:54.326" v="14786" actId="165"/>
          <ac:grpSpMkLst>
            <pc:docMk/>
            <pc:sldMk cId="3768364193" sldId="2147477974"/>
            <ac:grpSpMk id="1080" creationId="{65837BE9-0DB0-EC55-A45A-BDB0391227E0}"/>
          </ac:grpSpMkLst>
        </pc:grpChg>
        <pc:grpChg chg="add del mod">
          <ac:chgData name="Marjokorpi, Kalle" userId="20486357-9ccc-4409-bc0b-ef60da3cad7d" providerId="ADAL" clId="{85DF241F-9289-43ED-AFAC-E516436F1A8E}" dt="2025-01-20T16:28:57.955" v="14616" actId="478"/>
          <ac:grpSpMkLst>
            <pc:docMk/>
            <pc:sldMk cId="3768364193" sldId="2147477974"/>
            <ac:grpSpMk id="1081" creationId="{2B38E723-50D7-D7EF-DA24-29CC4C585249}"/>
          </ac:grpSpMkLst>
        </pc:grpChg>
        <pc:grpChg chg="del mod topLvl">
          <ac:chgData name="Marjokorpi, Kalle" userId="20486357-9ccc-4409-bc0b-ef60da3cad7d" providerId="ADAL" clId="{85DF241F-9289-43ED-AFAC-E516436F1A8E}" dt="2025-01-21T17:01:02.949" v="15888" actId="478"/>
          <ac:grpSpMkLst>
            <pc:docMk/>
            <pc:sldMk cId="3768364193" sldId="2147477974"/>
            <ac:grpSpMk id="1082" creationId="{720144CD-D683-5FB3-E49E-FE2A6CDDAB6D}"/>
          </ac:grpSpMkLst>
        </pc:grpChg>
        <pc:grpChg chg="add del mod">
          <ac:chgData name="Marjokorpi, Kalle" userId="20486357-9ccc-4409-bc0b-ef60da3cad7d" providerId="ADAL" clId="{85DF241F-9289-43ED-AFAC-E516436F1A8E}" dt="2025-01-20T16:29:35.004" v="14624" actId="478"/>
          <ac:grpSpMkLst>
            <pc:docMk/>
            <pc:sldMk cId="3768364193" sldId="2147477974"/>
            <ac:grpSpMk id="1086" creationId="{FCFE87E7-1ADA-2117-CFBF-69043BD67A44}"/>
          </ac:grpSpMkLst>
        </pc:grpChg>
        <pc:grpChg chg="add del mod">
          <ac:chgData name="Marjokorpi, Kalle" userId="20486357-9ccc-4409-bc0b-ef60da3cad7d" providerId="ADAL" clId="{85DF241F-9289-43ED-AFAC-E516436F1A8E}" dt="2025-01-20T16:36:40.167" v="14795" actId="165"/>
          <ac:grpSpMkLst>
            <pc:docMk/>
            <pc:sldMk cId="3768364193" sldId="2147477974"/>
            <ac:grpSpMk id="1087" creationId="{71767F63-AE4F-7C57-6D0C-914A2E935407}"/>
          </ac:grpSpMkLst>
        </pc:grpChg>
        <pc:grpChg chg="add mod">
          <ac:chgData name="Marjokorpi, Kalle" userId="20486357-9ccc-4409-bc0b-ef60da3cad7d" providerId="ADAL" clId="{85DF241F-9289-43ED-AFAC-E516436F1A8E}" dt="2025-01-20T16:34:10.600" v="14736" actId="164"/>
          <ac:grpSpMkLst>
            <pc:docMk/>
            <pc:sldMk cId="3768364193" sldId="2147477974"/>
            <ac:grpSpMk id="1093" creationId="{AE5DD4E6-A0C3-52B6-9ECF-48F7CD34EBC4}"/>
          </ac:grpSpMkLst>
        </pc:grpChg>
        <pc:grpChg chg="add del mod">
          <ac:chgData name="Marjokorpi, Kalle" userId="20486357-9ccc-4409-bc0b-ef60da3cad7d" providerId="ADAL" clId="{85DF241F-9289-43ED-AFAC-E516436F1A8E}" dt="2025-01-21T17:01:02.949" v="15888" actId="478"/>
          <ac:grpSpMkLst>
            <pc:docMk/>
            <pc:sldMk cId="3768364193" sldId="2147477974"/>
            <ac:grpSpMk id="1113" creationId="{0CB0DFE8-E730-4AC7-A5DA-CF969A59575B}"/>
          </ac:grpSpMkLst>
        </pc:grpChg>
        <pc:picChg chg="add del mod">
          <ac:chgData name="Marjokorpi, Kalle" userId="20486357-9ccc-4409-bc0b-ef60da3cad7d" providerId="ADAL" clId="{85DF241F-9289-43ED-AFAC-E516436F1A8E}" dt="2025-01-21T17:00:59.493" v="15887" actId="478"/>
          <ac:picMkLst>
            <pc:docMk/>
            <pc:sldMk cId="3768364193" sldId="2147477974"/>
            <ac:picMk id="4" creationId="{3CF62D66-3A2B-F42E-17E3-0F8DB8D2D37D}"/>
          </ac:picMkLst>
        </pc:picChg>
        <pc:picChg chg="add del mod">
          <ac:chgData name="Marjokorpi, Kalle" userId="20486357-9ccc-4409-bc0b-ef60da3cad7d" providerId="ADAL" clId="{85DF241F-9289-43ED-AFAC-E516436F1A8E}" dt="2025-01-21T16:37:46.848" v="15318" actId="478"/>
          <ac:picMkLst>
            <pc:docMk/>
            <pc:sldMk cId="3768364193" sldId="2147477974"/>
            <ac:picMk id="5" creationId="{E57A466A-5B52-E46F-7640-BAAA08B7C6B9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15" creationId="{AC9A7962-96BA-D934-06C6-36254CF4925D}"/>
          </ac:picMkLst>
        </pc:picChg>
        <pc:picChg chg="mod">
          <ac:chgData name="Marjokorpi, Kalle" userId="20486357-9ccc-4409-bc0b-ef60da3cad7d" providerId="ADAL" clId="{85DF241F-9289-43ED-AFAC-E516436F1A8E}" dt="2025-01-20T16:43:11.061" v="14972" actId="1038"/>
          <ac:picMkLst>
            <pc:docMk/>
            <pc:sldMk cId="3768364193" sldId="2147477974"/>
            <ac:picMk id="17" creationId="{76F82328-7A4F-B511-5C1D-5FC522ABC90E}"/>
          </ac:picMkLst>
        </pc:picChg>
        <pc:picChg chg="mod">
          <ac:chgData name="Marjokorpi, Kalle" userId="20486357-9ccc-4409-bc0b-ef60da3cad7d" providerId="ADAL" clId="{85DF241F-9289-43ED-AFAC-E516436F1A8E}" dt="2025-01-20T16:43:11.061" v="14972" actId="1038"/>
          <ac:picMkLst>
            <pc:docMk/>
            <pc:sldMk cId="3768364193" sldId="2147477974"/>
            <ac:picMk id="20" creationId="{EF48C5BF-A10C-C308-BBE1-7CB0BA2D5A42}"/>
          </ac:picMkLst>
        </pc:picChg>
        <pc:picChg chg="mod">
          <ac:chgData name="Marjokorpi, Kalle" userId="20486357-9ccc-4409-bc0b-ef60da3cad7d" providerId="ADAL" clId="{85DF241F-9289-43ED-AFAC-E516436F1A8E}" dt="2025-01-20T16:43:11.061" v="14972" actId="1038"/>
          <ac:picMkLst>
            <pc:docMk/>
            <pc:sldMk cId="3768364193" sldId="2147477974"/>
            <ac:picMk id="21" creationId="{F04FF617-984C-8155-A8EA-373676B1AFBB}"/>
          </ac:picMkLst>
        </pc:picChg>
        <pc:picChg chg="del mod">
          <ac:chgData name="Marjokorpi, Kalle" userId="20486357-9ccc-4409-bc0b-ef60da3cad7d" providerId="ADAL" clId="{85DF241F-9289-43ED-AFAC-E516436F1A8E}" dt="2025-01-20T16:13:24.563" v="14083" actId="478"/>
          <ac:picMkLst>
            <pc:docMk/>
            <pc:sldMk cId="3768364193" sldId="2147477974"/>
            <ac:picMk id="22" creationId="{65C0A323-9F2B-E73C-9889-81B65439F30F}"/>
          </ac:picMkLst>
        </pc:picChg>
        <pc:picChg chg="del mod">
          <ac:chgData name="Marjokorpi, Kalle" userId="20486357-9ccc-4409-bc0b-ef60da3cad7d" providerId="ADAL" clId="{85DF241F-9289-43ED-AFAC-E516436F1A8E}" dt="2025-01-20T16:13:24.563" v="14083" actId="478"/>
          <ac:picMkLst>
            <pc:docMk/>
            <pc:sldMk cId="3768364193" sldId="2147477974"/>
            <ac:picMk id="23" creationId="{07135FCC-8733-2791-FF7A-9B42452961C0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23" creationId="{5579603A-414B-2DE4-29ED-1ACFBFBC27CC}"/>
          </ac:picMkLst>
        </pc:picChg>
        <pc:picChg chg="del mod topLvl">
          <ac:chgData name="Marjokorpi, Kalle" userId="20486357-9ccc-4409-bc0b-ef60da3cad7d" providerId="ADAL" clId="{85DF241F-9289-43ED-AFAC-E516436F1A8E}" dt="2025-01-21T17:01:02.949" v="15888" actId="478"/>
          <ac:picMkLst>
            <pc:docMk/>
            <pc:sldMk cId="3768364193" sldId="2147477974"/>
            <ac:picMk id="25" creationId="{34627773-C177-A625-D224-A9495EEEA44F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26" creationId="{221259FB-E3E7-D167-270A-9191C7FD2DFE}"/>
          </ac:picMkLst>
        </pc:picChg>
        <pc:picChg chg="mod">
          <ac:chgData name="Marjokorpi, Kalle" userId="20486357-9ccc-4409-bc0b-ef60da3cad7d" providerId="ADAL" clId="{85DF241F-9289-43ED-AFAC-E516436F1A8E}" dt="2025-01-20T16:24:31.324" v="14500" actId="1036"/>
          <ac:picMkLst>
            <pc:docMk/>
            <pc:sldMk cId="3768364193" sldId="2147477974"/>
            <ac:picMk id="27" creationId="{B146312C-6B38-1BAA-8198-D43660565342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27" creationId="{F1292906-82F7-B028-5A70-6A31958AB54C}"/>
          </ac:picMkLst>
        </pc:picChg>
        <pc:picChg chg="del mod">
          <ac:chgData name="Marjokorpi, Kalle" userId="20486357-9ccc-4409-bc0b-ef60da3cad7d" providerId="ADAL" clId="{85DF241F-9289-43ED-AFAC-E516436F1A8E}" dt="2025-01-20T16:10:10.431" v="13971" actId="478"/>
          <ac:picMkLst>
            <pc:docMk/>
            <pc:sldMk cId="3768364193" sldId="2147477974"/>
            <ac:picMk id="28" creationId="{B32158B9-BA94-D9ED-FEE7-9AAC7124BFB1}"/>
          </ac:picMkLst>
        </pc:picChg>
        <pc:picChg chg="del mod">
          <ac:chgData name="Marjokorpi, Kalle" userId="20486357-9ccc-4409-bc0b-ef60da3cad7d" providerId="ADAL" clId="{85DF241F-9289-43ED-AFAC-E516436F1A8E}" dt="2025-01-20T16:10:19.170" v="13973" actId="478"/>
          <ac:picMkLst>
            <pc:docMk/>
            <pc:sldMk cId="3768364193" sldId="2147477974"/>
            <ac:picMk id="29" creationId="{671D251D-A47A-4C32-6B4C-87AF292D56DF}"/>
          </ac:picMkLst>
        </pc:picChg>
        <pc:picChg chg="add del mod topLvl">
          <ac:chgData name="Marjokorpi, Kalle" userId="20486357-9ccc-4409-bc0b-ef60da3cad7d" providerId="ADAL" clId="{85DF241F-9289-43ED-AFAC-E516436F1A8E}" dt="2025-01-20T16:43:11.061" v="14972" actId="1038"/>
          <ac:picMkLst>
            <pc:docMk/>
            <pc:sldMk cId="3768364193" sldId="2147477974"/>
            <ac:picMk id="33" creationId="{0BF9E8BC-CAA0-1FB7-9A36-1262AD22B852}"/>
          </ac:picMkLst>
        </pc:picChg>
        <pc:picChg chg="del mod">
          <ac:chgData name="Marjokorpi, Kalle" userId="20486357-9ccc-4409-bc0b-ef60da3cad7d" providerId="ADAL" clId="{85DF241F-9289-43ED-AFAC-E516436F1A8E}" dt="2025-01-20T16:31:33.772" v="14665" actId="478"/>
          <ac:picMkLst>
            <pc:docMk/>
            <pc:sldMk cId="3768364193" sldId="2147477974"/>
            <ac:picMk id="37" creationId="{0C9AB3B9-8092-4900-ED80-D8CB32221A92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39" creationId="{8EFAE4D9-7D0F-446D-72C8-A67421C899D1}"/>
          </ac:picMkLst>
        </pc:picChg>
        <pc:picChg chg="del mod topLvl">
          <ac:chgData name="Marjokorpi, Kalle" userId="20486357-9ccc-4409-bc0b-ef60da3cad7d" providerId="ADAL" clId="{85DF241F-9289-43ED-AFAC-E516436F1A8E}" dt="2025-01-21T17:01:02.949" v="15888" actId="478"/>
          <ac:picMkLst>
            <pc:docMk/>
            <pc:sldMk cId="3768364193" sldId="2147477974"/>
            <ac:picMk id="41" creationId="{737847B8-01FF-5931-7023-B99F94BBD072}"/>
          </ac:picMkLst>
        </pc:picChg>
        <pc:picChg chg="del mod">
          <ac:chgData name="Marjokorpi, Kalle" userId="20486357-9ccc-4409-bc0b-ef60da3cad7d" providerId="ADAL" clId="{85DF241F-9289-43ED-AFAC-E516436F1A8E}" dt="2025-01-20T16:31:30.715" v="14664" actId="478"/>
          <ac:picMkLst>
            <pc:docMk/>
            <pc:sldMk cId="3768364193" sldId="2147477974"/>
            <ac:picMk id="46" creationId="{9DF06C7D-6E22-0ACE-8131-F2ADA71B9FA2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48" creationId="{B0717E4F-3836-4318-B896-00C4D957824E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49" creationId="{A888CFED-1CF4-40E7-6ABB-DBDF842B5474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51" creationId="{7FCED403-D5E3-EB10-FECA-E74C9854205E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54" creationId="{245FAA3C-15E3-C2BF-DE6A-862D0FE19B0D}"/>
          </ac:picMkLst>
        </pc:picChg>
        <pc:picChg chg="del mod">
          <ac:chgData name="Marjokorpi, Kalle" userId="20486357-9ccc-4409-bc0b-ef60da3cad7d" providerId="ADAL" clId="{85DF241F-9289-43ED-AFAC-E516436F1A8E}" dt="2025-01-20T16:10:44.515" v="13977" actId="478"/>
          <ac:picMkLst>
            <pc:docMk/>
            <pc:sldMk cId="3768364193" sldId="2147477974"/>
            <ac:picMk id="54" creationId="{9C03A4CE-534E-6ED5-6F72-4988BAC83250}"/>
          </ac:picMkLst>
        </pc:picChg>
        <pc:picChg chg="del mod">
          <ac:chgData name="Marjokorpi, Kalle" userId="20486357-9ccc-4409-bc0b-ef60da3cad7d" providerId="ADAL" clId="{85DF241F-9289-43ED-AFAC-E516436F1A8E}" dt="2025-01-20T16:10:47.231" v="13978" actId="478"/>
          <ac:picMkLst>
            <pc:docMk/>
            <pc:sldMk cId="3768364193" sldId="2147477974"/>
            <ac:picMk id="55" creationId="{75495F67-F8D9-2E77-F525-62714D2F712D}"/>
          </ac:picMkLst>
        </pc:picChg>
        <pc:picChg chg="del mod">
          <ac:chgData name="Marjokorpi, Kalle" userId="20486357-9ccc-4409-bc0b-ef60da3cad7d" providerId="ADAL" clId="{85DF241F-9289-43ED-AFAC-E516436F1A8E}" dt="2025-01-20T16:10:41.931" v="13976" actId="478"/>
          <ac:picMkLst>
            <pc:docMk/>
            <pc:sldMk cId="3768364193" sldId="2147477974"/>
            <ac:picMk id="56" creationId="{7B95CAA1-6693-3617-3DFC-738066B14846}"/>
          </ac:picMkLst>
        </pc:picChg>
        <pc:picChg chg="add del mod">
          <ac:chgData name="Marjokorpi, Kalle" userId="20486357-9ccc-4409-bc0b-ef60da3cad7d" providerId="ADAL" clId="{85DF241F-9289-43ED-AFAC-E516436F1A8E}" dt="2025-01-20T16:11:49.844" v="14028" actId="478"/>
          <ac:picMkLst>
            <pc:docMk/>
            <pc:sldMk cId="3768364193" sldId="2147477974"/>
            <ac:picMk id="57" creationId="{A965288B-3160-8351-67B9-20EE32DF6BF1}"/>
          </ac:picMkLst>
        </pc:picChg>
        <pc:picChg chg="del mod ord topLvl">
          <ac:chgData name="Marjokorpi, Kalle" userId="20486357-9ccc-4409-bc0b-ef60da3cad7d" providerId="ADAL" clId="{85DF241F-9289-43ED-AFAC-E516436F1A8E}" dt="2025-01-20T16:29:35.004" v="14624" actId="478"/>
          <ac:picMkLst>
            <pc:docMk/>
            <pc:sldMk cId="3768364193" sldId="2147477974"/>
            <ac:picMk id="58" creationId="{0AD41646-E26A-2126-DFDA-CC8E30E72CCE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59" creationId="{366B1FCF-5E20-B765-0AF6-73C6EF61833A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60" creationId="{0315416B-DE42-2A7D-3568-1A4114BA79A1}"/>
          </ac:picMkLst>
        </pc:picChg>
        <pc:picChg chg="add del mod">
          <ac:chgData name="Marjokorpi, Kalle" userId="20486357-9ccc-4409-bc0b-ef60da3cad7d" providerId="ADAL" clId="{85DF241F-9289-43ED-AFAC-E516436F1A8E}" dt="2025-01-20T16:11:49.844" v="14028" actId="478"/>
          <ac:picMkLst>
            <pc:docMk/>
            <pc:sldMk cId="3768364193" sldId="2147477974"/>
            <ac:picMk id="60" creationId="{A9141320-9A3D-E1BD-69B1-8368139EC03E}"/>
          </ac:picMkLst>
        </pc:picChg>
        <pc:picChg chg="add mod">
          <ac:chgData name="Marjokorpi, Kalle" userId="20486357-9ccc-4409-bc0b-ef60da3cad7d" providerId="ADAL" clId="{85DF241F-9289-43ED-AFAC-E516436F1A8E}" dt="2025-01-20T16:43:11.061" v="14972" actId="1038"/>
          <ac:picMkLst>
            <pc:docMk/>
            <pc:sldMk cId="3768364193" sldId="2147477974"/>
            <ac:picMk id="61" creationId="{5F971473-CF35-1D00-F490-45FECCAE4746}"/>
          </ac:picMkLst>
        </pc:picChg>
        <pc:picChg chg="add mod">
          <ac:chgData name="Marjokorpi, Kalle" userId="20486357-9ccc-4409-bc0b-ef60da3cad7d" providerId="ADAL" clId="{85DF241F-9289-43ED-AFAC-E516436F1A8E}" dt="2025-01-20T16:43:11.061" v="14972" actId="1038"/>
          <ac:picMkLst>
            <pc:docMk/>
            <pc:sldMk cId="3768364193" sldId="2147477974"/>
            <ac:picMk id="62" creationId="{F2F791C3-73A0-CA8C-BD52-7BED7BDEC48D}"/>
          </ac:picMkLst>
        </pc:picChg>
        <pc:picChg chg="add del mod">
          <ac:chgData name="Marjokorpi, Kalle" userId="20486357-9ccc-4409-bc0b-ef60da3cad7d" providerId="ADAL" clId="{85DF241F-9289-43ED-AFAC-E516436F1A8E}" dt="2025-01-21T17:00:59.493" v="15887" actId="478"/>
          <ac:picMkLst>
            <pc:docMk/>
            <pc:sldMk cId="3768364193" sldId="2147477974"/>
            <ac:picMk id="1026" creationId="{0468DD91-9984-7395-9180-09BECFDE98BB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1027" creationId="{8F1B44DB-7369-FAC2-4D40-592C02D4AAAC}"/>
          </ac:picMkLst>
        </pc:picChg>
        <pc:picChg chg="add mod">
          <ac:chgData name="Marjokorpi, Kalle" userId="20486357-9ccc-4409-bc0b-ef60da3cad7d" providerId="ADAL" clId="{85DF241F-9289-43ED-AFAC-E516436F1A8E}" dt="2025-01-21T18:45:58.301" v="18124" actId="164"/>
          <ac:picMkLst>
            <pc:docMk/>
            <pc:sldMk cId="3768364193" sldId="2147477974"/>
            <ac:picMk id="1028" creationId="{CB2BFE90-5DFB-2A28-742C-B804508BFCAD}"/>
          </ac:picMkLst>
        </pc:picChg>
        <pc:picChg chg="add del mod">
          <ac:chgData name="Marjokorpi, Kalle" userId="20486357-9ccc-4409-bc0b-ef60da3cad7d" providerId="ADAL" clId="{85DF241F-9289-43ED-AFAC-E516436F1A8E}" dt="2025-01-20T16:26:03.851" v="14549" actId="478"/>
          <ac:picMkLst>
            <pc:docMk/>
            <pc:sldMk cId="3768364193" sldId="2147477974"/>
            <ac:picMk id="1074" creationId="{1694A8B4-1F5E-1CE1-5636-123C70EFDF24}"/>
          </ac:picMkLst>
        </pc:picChg>
        <pc:picChg chg="del mod">
          <ac:chgData name="Marjokorpi, Kalle" userId="20486357-9ccc-4409-bc0b-ef60da3cad7d" providerId="ADAL" clId="{85DF241F-9289-43ED-AFAC-E516436F1A8E}" dt="2025-01-20T16:27:55.911" v="14564" actId="478"/>
          <ac:picMkLst>
            <pc:docMk/>
            <pc:sldMk cId="3768364193" sldId="2147477974"/>
            <ac:picMk id="1077" creationId="{7F6EA604-7D5D-BEF8-9308-5393B77A2C77}"/>
          </ac:picMkLst>
        </pc:picChg>
        <pc:picChg chg="add del mod topLvl">
          <ac:chgData name="Marjokorpi, Kalle" userId="20486357-9ccc-4409-bc0b-ef60da3cad7d" providerId="ADAL" clId="{85DF241F-9289-43ED-AFAC-E516436F1A8E}" dt="2025-01-21T17:01:02.949" v="15888" actId="478"/>
          <ac:picMkLst>
            <pc:docMk/>
            <pc:sldMk cId="3768364193" sldId="2147477974"/>
            <ac:picMk id="1079" creationId="{4B626391-1C66-B378-5F4F-A6D583E1F495}"/>
          </ac:picMkLst>
        </pc:picChg>
        <pc:picChg chg="del mod">
          <ac:chgData name="Marjokorpi, Kalle" userId="20486357-9ccc-4409-bc0b-ef60da3cad7d" providerId="ADAL" clId="{85DF241F-9289-43ED-AFAC-E516436F1A8E}" dt="2025-01-20T16:28:57.955" v="14616" actId="478"/>
          <ac:picMkLst>
            <pc:docMk/>
            <pc:sldMk cId="3768364193" sldId="2147477974"/>
            <ac:picMk id="1083" creationId="{39D1F5F3-D5ED-A58E-1603-9148486AAF92}"/>
          </ac:picMkLst>
        </pc:picChg>
        <pc:picChg chg="add mod">
          <ac:chgData name="Marjokorpi, Kalle" userId="20486357-9ccc-4409-bc0b-ef60da3cad7d" providerId="ADAL" clId="{85DF241F-9289-43ED-AFAC-E516436F1A8E}" dt="2025-01-20T16:34:10.813" v="14737" actId="1076"/>
          <ac:picMkLst>
            <pc:docMk/>
            <pc:sldMk cId="3768364193" sldId="2147477974"/>
            <ac:picMk id="1092" creationId="{26CDC8D6-83FD-13F4-7F0B-58727F994439}"/>
          </ac:picMkLst>
        </pc:picChg>
        <pc:picChg chg="add del mod">
          <ac:chgData name="Marjokorpi, Kalle" userId="20486357-9ccc-4409-bc0b-ef60da3cad7d" providerId="ADAL" clId="{85DF241F-9289-43ED-AFAC-E516436F1A8E}" dt="2025-01-21T17:00:59.493" v="15887" actId="478"/>
          <ac:picMkLst>
            <pc:docMk/>
            <pc:sldMk cId="3768364193" sldId="2147477974"/>
            <ac:picMk id="1100" creationId="{46D7BCDB-57EB-5CFD-5794-B44566EE0A3B}"/>
          </ac:picMkLst>
        </pc:picChg>
        <pc:picChg chg="add del mod">
          <ac:chgData name="Marjokorpi, Kalle" userId="20486357-9ccc-4409-bc0b-ef60da3cad7d" providerId="ADAL" clId="{85DF241F-9289-43ED-AFAC-E516436F1A8E}" dt="2025-01-21T17:00:59.493" v="15887" actId="478"/>
          <ac:picMkLst>
            <pc:docMk/>
            <pc:sldMk cId="3768364193" sldId="2147477974"/>
            <ac:picMk id="1110" creationId="{444C74C0-9AC3-804F-CD17-D6690112BD35}"/>
          </ac:picMkLst>
        </pc:picChg>
        <pc:picChg chg="add del mod">
          <ac:chgData name="Marjokorpi, Kalle" userId="20486357-9ccc-4409-bc0b-ef60da3cad7d" providerId="ADAL" clId="{85DF241F-9289-43ED-AFAC-E516436F1A8E}" dt="2025-01-21T17:00:59.493" v="15887" actId="478"/>
          <ac:picMkLst>
            <pc:docMk/>
            <pc:sldMk cId="3768364193" sldId="2147477974"/>
            <ac:picMk id="1111" creationId="{6657F32E-9113-5C04-7F0E-C9E118595234}"/>
          </ac:picMkLst>
        </pc:picChg>
        <pc:picChg chg="add del mod">
          <ac:chgData name="Marjokorpi, Kalle" userId="20486357-9ccc-4409-bc0b-ef60da3cad7d" providerId="ADAL" clId="{85DF241F-9289-43ED-AFAC-E516436F1A8E}" dt="2025-01-20T16:42:39.897" v="14942" actId="478"/>
          <ac:picMkLst>
            <pc:docMk/>
            <pc:sldMk cId="3768364193" sldId="2147477974"/>
            <ac:picMk id="1116" creationId="{75B84B3D-29EC-3B75-DEEA-9F9AF2BD6D8D}"/>
          </ac:picMkLst>
        </pc:picChg>
        <pc:picChg chg="add del mod">
          <ac:chgData name="Marjokorpi, Kalle" userId="20486357-9ccc-4409-bc0b-ef60da3cad7d" providerId="ADAL" clId="{85DF241F-9289-43ED-AFAC-E516436F1A8E}" dt="2025-01-20T16:43:27.424" v="14974" actId="478"/>
          <ac:picMkLst>
            <pc:docMk/>
            <pc:sldMk cId="3768364193" sldId="2147477974"/>
            <ac:picMk id="1118" creationId="{C9DD2CC2-1EA5-4C52-2CB1-36F95C9166A8}"/>
          </ac:picMkLst>
        </pc:picChg>
        <pc:picChg chg="add del mod">
          <ac:chgData name="Marjokorpi, Kalle" userId="20486357-9ccc-4409-bc0b-ef60da3cad7d" providerId="ADAL" clId="{85DF241F-9289-43ED-AFAC-E516436F1A8E}" dt="2025-01-21T17:01:02.949" v="15888" actId="478"/>
          <ac:picMkLst>
            <pc:docMk/>
            <pc:sldMk cId="3768364193" sldId="2147477974"/>
            <ac:picMk id="1119" creationId="{950BF025-A53F-48F0-74EC-3AD9A41EA97F}"/>
          </ac:picMkLst>
        </pc:picChg>
        <pc:picChg chg="add del mod">
          <ac:chgData name="Marjokorpi, Kalle" userId="20486357-9ccc-4409-bc0b-ef60da3cad7d" providerId="ADAL" clId="{85DF241F-9289-43ED-AFAC-E516436F1A8E}" dt="2025-01-21T17:01:06.132" v="15890" actId="478"/>
          <ac:picMkLst>
            <pc:docMk/>
            <pc:sldMk cId="3768364193" sldId="2147477974"/>
            <ac:picMk id="1121" creationId="{547D2A4C-F52E-A965-B81F-213D9CFDA210}"/>
          </ac:picMkLst>
        </pc:picChg>
        <pc:cxnChg chg="add mod">
          <ac:chgData name="Marjokorpi, Kalle" userId="20486357-9ccc-4409-bc0b-ef60da3cad7d" providerId="ADAL" clId="{85DF241F-9289-43ED-AFAC-E516436F1A8E}" dt="2025-01-21T18:45:58.301" v="18124" actId="164"/>
          <ac:cxnSpMkLst>
            <pc:docMk/>
            <pc:sldMk cId="3768364193" sldId="2147477974"/>
            <ac:cxnSpMk id="28" creationId="{592045DB-F69F-9B85-EC9D-F60607D60FB8}"/>
          </ac:cxnSpMkLst>
        </pc:cxnChg>
        <pc:cxnChg chg="add mod">
          <ac:chgData name="Marjokorpi, Kalle" userId="20486357-9ccc-4409-bc0b-ef60da3cad7d" providerId="ADAL" clId="{85DF241F-9289-43ED-AFAC-E516436F1A8E}" dt="2025-01-21T18:45:58.301" v="18124" actId="164"/>
          <ac:cxnSpMkLst>
            <pc:docMk/>
            <pc:sldMk cId="3768364193" sldId="2147477974"/>
            <ac:cxnSpMk id="29" creationId="{1FC51C27-E34A-235C-C10A-CD8EA720AC5D}"/>
          </ac:cxnSpMkLst>
        </pc:cxnChg>
        <pc:cxnChg chg="del mod">
          <ac:chgData name="Marjokorpi, Kalle" userId="20486357-9ccc-4409-bc0b-ef60da3cad7d" providerId="ADAL" clId="{85DF241F-9289-43ED-AFAC-E516436F1A8E}" dt="2025-01-21T17:01:02.949" v="15888" actId="478"/>
          <ac:cxnSpMkLst>
            <pc:docMk/>
            <pc:sldMk cId="3768364193" sldId="2147477974"/>
            <ac:cxnSpMk id="30" creationId="{3854EC2E-CD41-E796-9309-569CDFD6F163}"/>
          </ac:cxnSpMkLst>
        </pc:cxnChg>
        <pc:cxnChg chg="del mod">
          <ac:chgData name="Marjokorpi, Kalle" userId="20486357-9ccc-4409-bc0b-ef60da3cad7d" providerId="ADAL" clId="{85DF241F-9289-43ED-AFAC-E516436F1A8E}" dt="2025-01-21T17:01:02.949" v="15888" actId="478"/>
          <ac:cxnSpMkLst>
            <pc:docMk/>
            <pc:sldMk cId="3768364193" sldId="2147477974"/>
            <ac:cxnSpMk id="31" creationId="{F8F744F7-8CB0-6C2E-5D11-71687F830387}"/>
          </ac:cxnSpMkLst>
        </pc:cxnChg>
        <pc:cxnChg chg="del mod">
          <ac:chgData name="Marjokorpi, Kalle" userId="20486357-9ccc-4409-bc0b-ef60da3cad7d" providerId="ADAL" clId="{85DF241F-9289-43ED-AFAC-E516436F1A8E}" dt="2025-01-21T17:01:02.949" v="15888" actId="478"/>
          <ac:cxnSpMkLst>
            <pc:docMk/>
            <pc:sldMk cId="3768364193" sldId="2147477974"/>
            <ac:cxnSpMk id="35" creationId="{E18D8DC4-C5A9-6E01-4127-DD6004EF9DB8}"/>
          </ac:cxnSpMkLst>
        </pc:cxnChg>
        <pc:cxnChg chg="add mod">
          <ac:chgData name="Marjokorpi, Kalle" userId="20486357-9ccc-4409-bc0b-ef60da3cad7d" providerId="ADAL" clId="{85DF241F-9289-43ED-AFAC-E516436F1A8E}" dt="2025-01-21T18:45:58.301" v="18124" actId="164"/>
          <ac:cxnSpMkLst>
            <pc:docMk/>
            <pc:sldMk cId="3768364193" sldId="2147477974"/>
            <ac:cxnSpMk id="38" creationId="{FAD7EB64-F855-0711-30D9-274182D09EFF}"/>
          </ac:cxnSpMkLst>
        </pc:cxnChg>
        <pc:cxnChg chg="add mod">
          <ac:chgData name="Marjokorpi, Kalle" userId="20486357-9ccc-4409-bc0b-ef60da3cad7d" providerId="ADAL" clId="{85DF241F-9289-43ED-AFAC-E516436F1A8E}" dt="2025-01-21T18:45:58.301" v="18124" actId="164"/>
          <ac:cxnSpMkLst>
            <pc:docMk/>
            <pc:sldMk cId="3768364193" sldId="2147477974"/>
            <ac:cxnSpMk id="40" creationId="{971D2B5A-A62C-0B47-45E2-EB392C219DAC}"/>
          </ac:cxnSpMkLst>
        </pc:cxnChg>
        <pc:cxnChg chg="del mod">
          <ac:chgData name="Marjokorpi, Kalle" userId="20486357-9ccc-4409-bc0b-ef60da3cad7d" providerId="ADAL" clId="{85DF241F-9289-43ED-AFAC-E516436F1A8E}" dt="2025-01-21T17:01:02.949" v="15888" actId="478"/>
          <ac:cxnSpMkLst>
            <pc:docMk/>
            <pc:sldMk cId="3768364193" sldId="2147477974"/>
            <ac:cxnSpMk id="42" creationId="{89B00B5F-47B5-93AB-1044-D5648ADFE774}"/>
          </ac:cxnSpMkLst>
        </pc:cxnChg>
        <pc:cxnChg chg="del mod">
          <ac:chgData name="Marjokorpi, Kalle" userId="20486357-9ccc-4409-bc0b-ef60da3cad7d" providerId="ADAL" clId="{85DF241F-9289-43ED-AFAC-E516436F1A8E}" dt="2025-01-21T17:01:02.949" v="15888" actId="478"/>
          <ac:cxnSpMkLst>
            <pc:docMk/>
            <pc:sldMk cId="3768364193" sldId="2147477974"/>
            <ac:cxnSpMk id="43" creationId="{09C8AEF0-7F62-5D82-66DB-055424B61909}"/>
          </ac:cxnSpMkLst>
        </pc:cxnChg>
        <pc:cxnChg chg="del mod">
          <ac:chgData name="Marjokorpi, Kalle" userId="20486357-9ccc-4409-bc0b-ef60da3cad7d" providerId="ADAL" clId="{85DF241F-9289-43ED-AFAC-E516436F1A8E}" dt="2025-01-21T17:01:02.949" v="15888" actId="478"/>
          <ac:cxnSpMkLst>
            <pc:docMk/>
            <pc:sldMk cId="3768364193" sldId="2147477974"/>
            <ac:cxnSpMk id="53" creationId="{3DA148A4-BAB5-589F-8B14-16FC79A41960}"/>
          </ac:cxnSpMkLst>
        </pc:cxnChg>
        <pc:cxnChg chg="add mod">
          <ac:chgData name="Marjokorpi, Kalle" userId="20486357-9ccc-4409-bc0b-ef60da3cad7d" providerId="ADAL" clId="{85DF241F-9289-43ED-AFAC-E516436F1A8E}" dt="2025-01-21T18:45:58.301" v="18124" actId="164"/>
          <ac:cxnSpMkLst>
            <pc:docMk/>
            <pc:sldMk cId="3768364193" sldId="2147477974"/>
            <ac:cxnSpMk id="55" creationId="{806C6312-FB4C-8DAD-6ADE-53A195DBFED1}"/>
          </ac:cxnSpMkLst>
        </pc:cxnChg>
        <pc:cxnChg chg="add mod">
          <ac:chgData name="Marjokorpi, Kalle" userId="20486357-9ccc-4409-bc0b-ef60da3cad7d" providerId="ADAL" clId="{85DF241F-9289-43ED-AFAC-E516436F1A8E}" dt="2025-01-21T18:45:58.301" v="18124" actId="164"/>
          <ac:cxnSpMkLst>
            <pc:docMk/>
            <pc:sldMk cId="3768364193" sldId="2147477974"/>
            <ac:cxnSpMk id="56" creationId="{7C5637C0-7932-34C9-D600-A9E0E30CE9EA}"/>
          </ac:cxnSpMkLst>
        </pc:cxnChg>
        <pc:cxnChg chg="add mod">
          <ac:chgData name="Marjokorpi, Kalle" userId="20486357-9ccc-4409-bc0b-ef60da3cad7d" providerId="ADAL" clId="{85DF241F-9289-43ED-AFAC-E516436F1A8E}" dt="2025-01-21T18:45:58.301" v="18124" actId="164"/>
          <ac:cxnSpMkLst>
            <pc:docMk/>
            <pc:sldMk cId="3768364193" sldId="2147477974"/>
            <ac:cxnSpMk id="58" creationId="{FD8238FD-6D43-0D16-A739-F24AD68C5380}"/>
          </ac:cxnSpMkLst>
        </pc:cxnChg>
        <pc:cxnChg chg="add del mod">
          <ac:chgData name="Marjokorpi, Kalle" userId="20486357-9ccc-4409-bc0b-ef60da3cad7d" providerId="ADAL" clId="{85DF241F-9289-43ED-AFAC-E516436F1A8E}" dt="2025-01-21T17:01:02.949" v="15888" actId="478"/>
          <ac:cxnSpMkLst>
            <pc:docMk/>
            <pc:sldMk cId="3768364193" sldId="2147477974"/>
            <ac:cxnSpMk id="1039" creationId="{D3051D8F-4AC8-1BF2-6B36-28C3AB4223DC}"/>
          </ac:cxnSpMkLst>
        </pc:cxnChg>
      </pc:sldChg>
      <pc:sldChg chg="addSp delSp modSp new del mod">
        <pc:chgData name="Marjokorpi, Kalle" userId="20486357-9ccc-4409-bc0b-ef60da3cad7d" providerId="ADAL" clId="{85DF241F-9289-43ED-AFAC-E516436F1A8E}" dt="2025-01-13T07:49:14.513" v="7008" actId="47"/>
        <pc:sldMkLst>
          <pc:docMk/>
          <pc:sldMk cId="331423415" sldId="2147477975"/>
        </pc:sldMkLst>
        <pc:spChg chg="del">
          <ac:chgData name="Marjokorpi, Kalle" userId="20486357-9ccc-4409-bc0b-ef60da3cad7d" providerId="ADAL" clId="{85DF241F-9289-43ED-AFAC-E516436F1A8E}" dt="2025-01-13T07:38:24.548" v="7001" actId="931"/>
          <ac:spMkLst>
            <pc:docMk/>
            <pc:sldMk cId="331423415" sldId="2147477975"/>
            <ac:spMk id="2" creationId="{9AAB922D-E870-2753-C285-9E546DE67BB1}"/>
          </ac:spMkLst>
        </pc:spChg>
        <pc:spChg chg="add del mod">
          <ac:chgData name="Marjokorpi, Kalle" userId="20486357-9ccc-4409-bc0b-ef60da3cad7d" providerId="ADAL" clId="{85DF241F-9289-43ED-AFAC-E516436F1A8E}" dt="2025-01-13T07:38:37.970" v="7005" actId="931"/>
          <ac:spMkLst>
            <pc:docMk/>
            <pc:sldMk cId="331423415" sldId="2147477975"/>
            <ac:spMk id="9" creationId="{59612369-1ECA-A548-58B2-480BC14752E9}"/>
          </ac:spMkLst>
        </pc:spChg>
        <pc:spChg chg="add mod">
          <ac:chgData name="Marjokorpi, Kalle" userId="20486357-9ccc-4409-bc0b-ef60da3cad7d" providerId="ADAL" clId="{85DF241F-9289-43ED-AFAC-E516436F1A8E}" dt="2025-01-13T07:38:44.360" v="7007" actId="478"/>
          <ac:spMkLst>
            <pc:docMk/>
            <pc:sldMk cId="331423415" sldId="2147477975"/>
            <ac:spMk id="13" creationId="{E28509D0-A7B0-DE95-4AA7-04ACEC8053B7}"/>
          </ac:spMkLst>
        </pc:spChg>
        <pc:picChg chg="add del mod">
          <ac:chgData name="Marjokorpi, Kalle" userId="20486357-9ccc-4409-bc0b-ef60da3cad7d" providerId="ADAL" clId="{85DF241F-9289-43ED-AFAC-E516436F1A8E}" dt="2025-01-13T07:38:26.915" v="7004" actId="478"/>
          <ac:picMkLst>
            <pc:docMk/>
            <pc:sldMk cId="331423415" sldId="2147477975"/>
            <ac:picMk id="7" creationId="{091027F7-2B62-C5EC-9E8A-A2F219AA704C}"/>
          </ac:picMkLst>
        </pc:picChg>
        <pc:picChg chg="add del mod">
          <ac:chgData name="Marjokorpi, Kalle" userId="20486357-9ccc-4409-bc0b-ef60da3cad7d" providerId="ADAL" clId="{85DF241F-9289-43ED-AFAC-E516436F1A8E}" dt="2025-01-13T07:38:44.360" v="7007" actId="478"/>
          <ac:picMkLst>
            <pc:docMk/>
            <pc:sldMk cId="331423415" sldId="2147477975"/>
            <ac:picMk id="11" creationId="{19DA58E7-3A63-77FE-DD4B-20F4640D3939}"/>
          </ac:picMkLst>
        </pc:picChg>
      </pc:sldChg>
      <pc:sldChg chg="modSp new del mod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996874393" sldId="2147477975"/>
        </pc:sldMkLst>
        <pc:spChg chg="mod">
          <ac:chgData name="Marjokorpi, Kalle" userId="20486357-9ccc-4409-bc0b-ef60da3cad7d" providerId="ADAL" clId="{85DF241F-9289-43ED-AFAC-E516436F1A8E}" dt="2025-01-13T08:25:27.871" v="7020" actId="6549"/>
          <ac:spMkLst>
            <pc:docMk/>
            <pc:sldMk cId="2996874393" sldId="2147477975"/>
            <ac:spMk id="3" creationId="{4750A8F5-8715-397F-2BE2-983694BB96D0}"/>
          </ac:spMkLst>
        </pc:spChg>
      </pc:sldChg>
      <pc:sldChg chg="addSp delSp modSp new del mod ord modNotesTx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083699283" sldId="2147477976"/>
        </pc:sldMkLst>
        <pc:spChg chg="mod">
          <ac:chgData name="Marjokorpi, Kalle" userId="20486357-9ccc-4409-bc0b-ef60da3cad7d" providerId="ADAL" clId="{85DF241F-9289-43ED-AFAC-E516436F1A8E}" dt="2025-01-14T08:36:04.184" v="7323" actId="20577"/>
          <ac:spMkLst>
            <pc:docMk/>
            <pc:sldMk cId="2083699283" sldId="2147477976"/>
            <ac:spMk id="2" creationId="{4342FD1F-9F4E-A418-1C01-449E6F599CF1}"/>
          </ac:spMkLst>
        </pc:spChg>
        <pc:spChg chg="del">
          <ac:chgData name="Marjokorpi, Kalle" userId="20486357-9ccc-4409-bc0b-ef60da3cad7d" providerId="ADAL" clId="{85DF241F-9289-43ED-AFAC-E516436F1A8E}" dt="2025-01-16T14:34:43.344" v="8309"/>
          <ac:spMkLst>
            <pc:docMk/>
            <pc:sldMk cId="2083699283" sldId="2147477976"/>
            <ac:spMk id="3" creationId="{F5B2DF3A-0E2C-6FE2-A0FE-750A39CF4D10}"/>
          </ac:spMkLst>
        </pc:spChg>
        <pc:spChg chg="add mod">
          <ac:chgData name="Marjokorpi, Kalle" userId="20486357-9ccc-4409-bc0b-ef60da3cad7d" providerId="ADAL" clId="{85DF241F-9289-43ED-AFAC-E516436F1A8E}" dt="2025-01-18T15:55:01.826" v="9359" actId="1076"/>
          <ac:spMkLst>
            <pc:docMk/>
            <pc:sldMk cId="2083699283" sldId="2147477976"/>
            <ac:spMk id="4" creationId="{21692C72-B87F-DEAF-F1F0-EBC9B5B8D857}"/>
          </ac:spMkLst>
        </pc:spChg>
        <pc:spChg chg="add mod">
          <ac:chgData name="Marjokorpi, Kalle" userId="20486357-9ccc-4409-bc0b-ef60da3cad7d" providerId="ADAL" clId="{85DF241F-9289-43ED-AFAC-E516436F1A8E}" dt="2025-01-18T15:55:57.292" v="9537" actId="20577"/>
          <ac:spMkLst>
            <pc:docMk/>
            <pc:sldMk cId="2083699283" sldId="2147477976"/>
            <ac:spMk id="7" creationId="{C9DEDB17-39AB-8871-AAD9-37D83F595CDA}"/>
          </ac:spMkLst>
        </pc:spChg>
        <pc:spChg chg="add mod">
          <ac:chgData name="Marjokorpi, Kalle" userId="20486357-9ccc-4409-bc0b-ef60da3cad7d" providerId="ADAL" clId="{85DF241F-9289-43ED-AFAC-E516436F1A8E}" dt="2025-01-18T14:29:45.976" v="9248"/>
          <ac:spMkLst>
            <pc:docMk/>
            <pc:sldMk cId="2083699283" sldId="2147477976"/>
            <ac:spMk id="8" creationId="{F33C6DF4-457B-8882-5D29-E880D71A726F}"/>
          </ac:spMkLst>
        </pc:spChg>
        <pc:picChg chg="add mod">
          <ac:chgData name="Marjokorpi, Kalle" userId="20486357-9ccc-4409-bc0b-ef60da3cad7d" providerId="ADAL" clId="{85DF241F-9289-43ED-AFAC-E516436F1A8E}" dt="2025-01-18T14:29:36.113" v="9245" actId="14100"/>
          <ac:picMkLst>
            <pc:docMk/>
            <pc:sldMk cId="2083699283" sldId="2147477976"/>
            <ac:picMk id="5" creationId="{9BBE517E-3D7F-F854-1E47-3D6CF5E557ED}"/>
          </ac:picMkLst>
        </pc:picChg>
        <pc:picChg chg="add mod">
          <ac:chgData name="Marjokorpi, Kalle" userId="20486357-9ccc-4409-bc0b-ef60da3cad7d" providerId="ADAL" clId="{85DF241F-9289-43ED-AFAC-E516436F1A8E}" dt="2025-01-18T15:55:03.887" v="9360" actId="1076"/>
          <ac:picMkLst>
            <pc:docMk/>
            <pc:sldMk cId="2083699283" sldId="2147477976"/>
            <ac:picMk id="6" creationId="{F89FDA24-A105-29ED-E905-A1E9A10C0303}"/>
          </ac:picMkLst>
        </pc:picChg>
      </pc:sldChg>
      <pc:sldChg chg="addSp delSp modSp new mod ord modClrScheme chgLayout modNotesTx">
        <pc:chgData name="Marjokorpi, Kalle" userId="20486357-9ccc-4409-bc0b-ef60da3cad7d" providerId="ADAL" clId="{85DF241F-9289-43ED-AFAC-E516436F1A8E}" dt="2025-01-28T11:30:51.593" v="26811" actId="20577"/>
        <pc:sldMkLst>
          <pc:docMk/>
          <pc:sldMk cId="1498897829" sldId="2147477977"/>
        </pc:sldMkLst>
        <pc:spChg chg="mod ord">
          <ac:chgData name="Marjokorpi, Kalle" userId="20486357-9ccc-4409-bc0b-ef60da3cad7d" providerId="ADAL" clId="{85DF241F-9289-43ED-AFAC-E516436F1A8E}" dt="2025-01-27T14:43:37.334" v="25584" actId="20577"/>
          <ac:spMkLst>
            <pc:docMk/>
            <pc:sldMk cId="1498897829" sldId="2147477977"/>
            <ac:spMk id="2" creationId="{0CC78944-22CC-D585-C6C5-A4E27DF7ECF7}"/>
          </ac:spMkLst>
        </pc:spChg>
        <pc:spChg chg="mod ord">
          <ac:chgData name="Marjokorpi, Kalle" userId="20486357-9ccc-4409-bc0b-ef60da3cad7d" providerId="ADAL" clId="{85DF241F-9289-43ED-AFAC-E516436F1A8E}" dt="2025-01-21T18:12:26.520" v="17401" actId="700"/>
          <ac:spMkLst>
            <pc:docMk/>
            <pc:sldMk cId="1498897829" sldId="2147477977"/>
            <ac:spMk id="3" creationId="{04AB1B64-C8F1-D6CC-026A-93D8C0C9C4CC}"/>
          </ac:spMkLst>
        </pc:spChg>
        <pc:spChg chg="add del mod ord">
          <ac:chgData name="Marjokorpi, Kalle" userId="20486357-9ccc-4409-bc0b-ef60da3cad7d" providerId="ADAL" clId="{85DF241F-9289-43ED-AFAC-E516436F1A8E}" dt="2025-01-21T18:54:35.065" v="18262" actId="478"/>
          <ac:spMkLst>
            <pc:docMk/>
            <pc:sldMk cId="1498897829" sldId="2147477977"/>
            <ac:spMk id="4" creationId="{E3F22E4B-9F60-FF46-2B8E-9C844A538770}"/>
          </ac:spMkLst>
        </pc:spChg>
        <pc:spChg chg="add mod ord">
          <ac:chgData name="Marjokorpi, Kalle" userId="20486357-9ccc-4409-bc0b-ef60da3cad7d" providerId="ADAL" clId="{85DF241F-9289-43ED-AFAC-E516436F1A8E}" dt="2025-01-28T11:30:51.593" v="26811" actId="20577"/>
          <ac:spMkLst>
            <pc:docMk/>
            <pc:sldMk cId="1498897829" sldId="2147477977"/>
            <ac:spMk id="5" creationId="{CCB23265-C041-AB97-AFB1-54683816BD8A}"/>
          </ac:spMkLst>
        </pc:spChg>
        <pc:spChg chg="add mod">
          <ac:chgData name="Marjokorpi, Kalle" userId="20486357-9ccc-4409-bc0b-ef60da3cad7d" providerId="ADAL" clId="{85DF241F-9289-43ED-AFAC-E516436F1A8E}" dt="2025-01-21T18:58:30.229" v="18326" actId="1035"/>
          <ac:spMkLst>
            <pc:docMk/>
            <pc:sldMk cId="1498897829" sldId="2147477977"/>
            <ac:spMk id="10" creationId="{FB75E670-7364-6364-6904-7FF40DFD8310}"/>
          </ac:spMkLst>
        </pc:spChg>
        <pc:spChg chg="add mod">
          <ac:chgData name="Marjokorpi, Kalle" userId="20486357-9ccc-4409-bc0b-ef60da3cad7d" providerId="ADAL" clId="{85DF241F-9289-43ED-AFAC-E516436F1A8E}" dt="2025-01-21T18:58:48.474" v="18342" actId="1076"/>
          <ac:spMkLst>
            <pc:docMk/>
            <pc:sldMk cId="1498897829" sldId="2147477977"/>
            <ac:spMk id="13" creationId="{6B1897C2-894C-DF75-9140-C53999459946}"/>
          </ac:spMkLst>
        </pc:spChg>
        <pc:picChg chg="add del mod">
          <ac:chgData name="Marjokorpi, Kalle" userId="20486357-9ccc-4409-bc0b-ef60da3cad7d" providerId="ADAL" clId="{85DF241F-9289-43ED-AFAC-E516436F1A8E}" dt="2025-01-27T15:35:30.844" v="26430" actId="478"/>
          <ac:picMkLst>
            <pc:docMk/>
            <pc:sldMk cId="1498897829" sldId="2147477977"/>
            <ac:picMk id="6" creationId="{73F6608B-42D6-6CE5-3A07-BDA0B83D0391}"/>
          </ac:picMkLst>
        </pc:picChg>
        <pc:picChg chg="add mod">
          <ac:chgData name="Marjokorpi, Kalle" userId="20486357-9ccc-4409-bc0b-ef60da3cad7d" providerId="ADAL" clId="{85DF241F-9289-43ED-AFAC-E516436F1A8E}" dt="2025-01-21T18:54:29.659" v="18261" actId="931"/>
          <ac:picMkLst>
            <pc:docMk/>
            <pc:sldMk cId="1498897829" sldId="2147477977"/>
            <ac:picMk id="7" creationId="{BC044903-D40A-CABE-3EAE-6539D3F8EFC6}"/>
          </ac:picMkLst>
        </pc:picChg>
        <pc:picChg chg="add del mod">
          <ac:chgData name="Marjokorpi, Kalle" userId="20486357-9ccc-4409-bc0b-ef60da3cad7d" providerId="ADAL" clId="{85DF241F-9289-43ED-AFAC-E516436F1A8E}" dt="2025-01-27T15:39:14.127" v="26451" actId="21"/>
          <ac:picMkLst>
            <pc:docMk/>
            <pc:sldMk cId="1498897829" sldId="2147477977"/>
            <ac:picMk id="8" creationId="{0F6CCB7A-B58B-5515-3A29-F69521DA9D1C}"/>
          </ac:picMkLst>
        </pc:picChg>
        <pc:picChg chg="add mod">
          <ac:chgData name="Marjokorpi, Kalle" userId="20486357-9ccc-4409-bc0b-ef60da3cad7d" providerId="ADAL" clId="{85DF241F-9289-43ED-AFAC-E516436F1A8E}" dt="2025-01-21T18:58:30.229" v="18326" actId="1035"/>
          <ac:picMkLst>
            <pc:docMk/>
            <pc:sldMk cId="1498897829" sldId="2147477977"/>
            <ac:picMk id="9" creationId="{DB810B30-47D0-6902-F6D3-028FE8CC312D}"/>
          </ac:picMkLst>
        </pc:picChg>
        <pc:picChg chg="add mod">
          <ac:chgData name="Marjokorpi, Kalle" userId="20486357-9ccc-4409-bc0b-ef60da3cad7d" providerId="ADAL" clId="{85DF241F-9289-43ED-AFAC-E516436F1A8E}" dt="2025-01-21T18:58:30.229" v="18326" actId="1035"/>
          <ac:picMkLst>
            <pc:docMk/>
            <pc:sldMk cId="1498897829" sldId="2147477977"/>
            <ac:picMk id="12" creationId="{5EF73627-5216-4CBA-461D-9F60A99D9DB0}"/>
          </ac:picMkLst>
        </pc:picChg>
        <pc:picChg chg="add mod">
          <ac:chgData name="Marjokorpi, Kalle" userId="20486357-9ccc-4409-bc0b-ef60da3cad7d" providerId="ADAL" clId="{85DF241F-9289-43ED-AFAC-E516436F1A8E}" dt="2025-01-27T15:39:53.076" v="26456" actId="1076"/>
          <ac:picMkLst>
            <pc:docMk/>
            <pc:sldMk cId="1498897829" sldId="2147477977"/>
            <ac:picMk id="14" creationId="{1683704C-A561-D6EA-7F59-711C8C2AA3EF}"/>
          </ac:picMkLst>
        </pc:picChg>
      </pc:sldChg>
      <pc:sldChg chg="addSp delSp modSp new del mod modNotesTx">
        <pc:chgData name="Marjokorpi, Kalle" userId="20486357-9ccc-4409-bc0b-ef60da3cad7d" providerId="ADAL" clId="{85DF241F-9289-43ED-AFAC-E516436F1A8E}" dt="2025-01-27T10:39:16.718" v="22689" actId="47"/>
        <pc:sldMkLst>
          <pc:docMk/>
          <pc:sldMk cId="2594483584" sldId="2147477978"/>
        </pc:sldMkLst>
        <pc:spChg chg="del">
          <ac:chgData name="Marjokorpi, Kalle" userId="20486357-9ccc-4409-bc0b-ef60da3cad7d" providerId="ADAL" clId="{85DF241F-9289-43ED-AFAC-E516436F1A8E}" dt="2025-01-16T14:40:56.189" v="8410"/>
          <ac:spMkLst>
            <pc:docMk/>
            <pc:sldMk cId="2594483584" sldId="2147477978"/>
            <ac:spMk id="2" creationId="{1E2BD8F2-4EBF-0B00-29E0-0E4D173631F2}"/>
          </ac:spMkLst>
        </pc:spChg>
        <pc:spChg chg="add mod">
          <ac:chgData name="Marjokorpi, Kalle" userId="20486357-9ccc-4409-bc0b-ef60da3cad7d" providerId="ADAL" clId="{85DF241F-9289-43ED-AFAC-E516436F1A8E}" dt="2025-01-27T10:34:52.994" v="22671" actId="14100"/>
          <ac:spMkLst>
            <pc:docMk/>
            <pc:sldMk cId="2594483584" sldId="2147477978"/>
            <ac:spMk id="2" creationId="{2B56EA6E-E167-890F-20D0-10F8214BDAA5}"/>
          </ac:spMkLst>
        </pc:spChg>
        <pc:spChg chg="add del mod">
          <ac:chgData name="Marjokorpi, Kalle" userId="20486357-9ccc-4409-bc0b-ef60da3cad7d" providerId="ADAL" clId="{85DF241F-9289-43ED-AFAC-E516436F1A8E}" dt="2025-01-26T07:00:04.566" v="20327"/>
          <ac:spMkLst>
            <pc:docMk/>
            <pc:sldMk cId="2594483584" sldId="2147477978"/>
            <ac:spMk id="2" creationId="{F3AA34C9-CE68-708F-68D0-FE1569ED16A8}"/>
          </ac:spMkLst>
        </pc:spChg>
        <pc:spChg chg="add del mod">
          <ac:chgData name="Marjokorpi, Kalle" userId="20486357-9ccc-4409-bc0b-ef60da3cad7d" providerId="ADAL" clId="{85DF241F-9289-43ED-AFAC-E516436F1A8E}" dt="2025-01-27T10:31:49.943" v="22466" actId="478"/>
          <ac:spMkLst>
            <pc:docMk/>
            <pc:sldMk cId="2594483584" sldId="2147477978"/>
            <ac:spMk id="3" creationId="{47C47F59-319E-C2C2-C0DF-5F21B0FE964F}"/>
          </ac:spMkLst>
        </pc:spChg>
        <pc:spChg chg="del">
          <ac:chgData name="Marjokorpi, Kalle" userId="20486357-9ccc-4409-bc0b-ef60da3cad7d" providerId="ADAL" clId="{85DF241F-9289-43ED-AFAC-E516436F1A8E}" dt="2025-01-18T14:29:08.508" v="9227" actId="478"/>
          <ac:spMkLst>
            <pc:docMk/>
            <pc:sldMk cId="2594483584" sldId="2147477978"/>
            <ac:spMk id="3" creationId="{772297B9-9F66-8BF0-CA7D-C37C2F87DCD8}"/>
          </ac:spMkLst>
        </pc:spChg>
        <pc:spChg chg="mod">
          <ac:chgData name="Marjokorpi, Kalle" userId="20486357-9ccc-4409-bc0b-ef60da3cad7d" providerId="ADAL" clId="{85DF241F-9289-43ED-AFAC-E516436F1A8E}" dt="2025-01-27T10:35:34.603" v="22676" actId="20577"/>
          <ac:spMkLst>
            <pc:docMk/>
            <pc:sldMk cId="2594483584" sldId="2147477978"/>
            <ac:spMk id="5" creationId="{88C7ABEF-022D-612C-C986-B169828DFDD6}"/>
          </ac:spMkLst>
        </pc:spChg>
        <pc:spChg chg="add del mod">
          <ac:chgData name="Marjokorpi, Kalle" userId="20486357-9ccc-4409-bc0b-ef60da3cad7d" providerId="ADAL" clId="{85DF241F-9289-43ED-AFAC-E516436F1A8E}" dt="2025-01-19T13:21:25.922" v="10611" actId="478"/>
          <ac:spMkLst>
            <pc:docMk/>
            <pc:sldMk cId="2594483584" sldId="2147477978"/>
            <ac:spMk id="7" creationId="{177872C2-7D49-1E09-5ABE-5D045DAE6653}"/>
          </ac:spMkLst>
        </pc:spChg>
        <pc:spChg chg="add mod">
          <ac:chgData name="Marjokorpi, Kalle" userId="20486357-9ccc-4409-bc0b-ef60da3cad7d" providerId="ADAL" clId="{85DF241F-9289-43ED-AFAC-E516436F1A8E}" dt="2025-01-27T09:31:11.491" v="21467" actId="20577"/>
          <ac:spMkLst>
            <pc:docMk/>
            <pc:sldMk cId="2594483584" sldId="2147477978"/>
            <ac:spMk id="7" creationId="{50F438F8-064B-B1E6-982E-7F7979B5BF37}"/>
          </ac:spMkLst>
        </pc:spChg>
        <pc:spChg chg="add del mod">
          <ac:chgData name="Marjokorpi, Kalle" userId="20486357-9ccc-4409-bc0b-ef60da3cad7d" providerId="ADAL" clId="{85DF241F-9289-43ED-AFAC-E516436F1A8E}" dt="2025-01-27T10:31:49.943" v="22466" actId="478"/>
          <ac:spMkLst>
            <pc:docMk/>
            <pc:sldMk cId="2594483584" sldId="2147477978"/>
            <ac:spMk id="8" creationId="{C2B7FBDD-F5D8-BD5A-381F-CC018374B501}"/>
          </ac:spMkLst>
        </pc:spChg>
        <pc:spChg chg="add mod">
          <ac:chgData name="Marjokorpi, Kalle" userId="20486357-9ccc-4409-bc0b-ef60da3cad7d" providerId="ADAL" clId="{85DF241F-9289-43ED-AFAC-E516436F1A8E}" dt="2025-01-27T10:32:58.524" v="22561" actId="14100"/>
          <ac:spMkLst>
            <pc:docMk/>
            <pc:sldMk cId="2594483584" sldId="2147477978"/>
            <ac:spMk id="9" creationId="{742B1BEE-9E3E-CFBE-03EA-D93E87D3A6A0}"/>
          </ac:spMkLst>
        </pc:spChg>
        <pc:spChg chg="add mod">
          <ac:chgData name="Marjokorpi, Kalle" userId="20486357-9ccc-4409-bc0b-ef60da3cad7d" providerId="ADAL" clId="{85DF241F-9289-43ED-AFAC-E516436F1A8E}" dt="2025-01-27T10:33:19.030" v="22589" actId="20577"/>
          <ac:spMkLst>
            <pc:docMk/>
            <pc:sldMk cId="2594483584" sldId="2147477978"/>
            <ac:spMk id="10" creationId="{E5D2660C-6515-06D9-053D-DE3BB168C778}"/>
          </ac:spMkLst>
        </pc:spChg>
        <pc:spChg chg="add mod">
          <ac:chgData name="Marjokorpi, Kalle" userId="20486357-9ccc-4409-bc0b-ef60da3cad7d" providerId="ADAL" clId="{85DF241F-9289-43ED-AFAC-E516436F1A8E}" dt="2025-01-27T10:33:09.773" v="22586" actId="20577"/>
          <ac:spMkLst>
            <pc:docMk/>
            <pc:sldMk cId="2594483584" sldId="2147477978"/>
            <ac:spMk id="11" creationId="{FD66E68A-7A47-20B4-EEDC-9E311A353E0A}"/>
          </ac:spMkLst>
        </pc:spChg>
        <pc:spChg chg="add mod">
          <ac:chgData name="Marjokorpi, Kalle" userId="20486357-9ccc-4409-bc0b-ef60da3cad7d" providerId="ADAL" clId="{85DF241F-9289-43ED-AFAC-E516436F1A8E}" dt="2025-01-27T10:33:49.793" v="22607" actId="20577"/>
          <ac:spMkLst>
            <pc:docMk/>
            <pc:sldMk cId="2594483584" sldId="2147477978"/>
            <ac:spMk id="12" creationId="{A833CECB-4887-1C4D-9A73-B73A41BD6C75}"/>
          </ac:spMkLst>
        </pc:spChg>
        <pc:spChg chg="add mod">
          <ac:chgData name="Marjokorpi, Kalle" userId="20486357-9ccc-4409-bc0b-ef60da3cad7d" providerId="ADAL" clId="{85DF241F-9289-43ED-AFAC-E516436F1A8E}" dt="2025-01-27T10:33:56.797" v="22615" actId="20577"/>
          <ac:spMkLst>
            <pc:docMk/>
            <pc:sldMk cId="2594483584" sldId="2147477978"/>
            <ac:spMk id="13" creationId="{F19875C1-E22C-7B3C-483F-7B4C22CE0154}"/>
          </ac:spMkLst>
        </pc:spChg>
        <pc:spChg chg="add mod">
          <ac:chgData name="Marjokorpi, Kalle" userId="20486357-9ccc-4409-bc0b-ef60da3cad7d" providerId="ADAL" clId="{85DF241F-9289-43ED-AFAC-E516436F1A8E}" dt="2025-01-27T10:34:34.171" v="22639" actId="20577"/>
          <ac:spMkLst>
            <pc:docMk/>
            <pc:sldMk cId="2594483584" sldId="2147477978"/>
            <ac:spMk id="14" creationId="{FA893AA5-A706-481B-31C3-CC9019F41C6B}"/>
          </ac:spMkLst>
        </pc:spChg>
        <pc:spChg chg="add mod">
          <ac:chgData name="Marjokorpi, Kalle" userId="20486357-9ccc-4409-bc0b-ef60da3cad7d" providerId="ADAL" clId="{85DF241F-9289-43ED-AFAC-E516436F1A8E}" dt="2025-01-27T10:34:48.372" v="22670" actId="20577"/>
          <ac:spMkLst>
            <pc:docMk/>
            <pc:sldMk cId="2594483584" sldId="2147477978"/>
            <ac:spMk id="15" creationId="{10EBFB65-FB58-B9B0-A245-224A6EA33F6C}"/>
          </ac:spMkLst>
        </pc:spChg>
        <pc:spChg chg="add mod">
          <ac:chgData name="Marjokorpi, Kalle" userId="20486357-9ccc-4409-bc0b-ef60da3cad7d" providerId="ADAL" clId="{85DF241F-9289-43ED-AFAC-E516436F1A8E}" dt="2025-01-27T10:35:58.182" v="22687" actId="20577"/>
          <ac:spMkLst>
            <pc:docMk/>
            <pc:sldMk cId="2594483584" sldId="2147477978"/>
            <ac:spMk id="16" creationId="{286FDA23-A7EB-E582-F3F5-212632686108}"/>
          </ac:spMkLst>
        </pc:spChg>
        <pc:picChg chg="add del mod">
          <ac:chgData name="Marjokorpi, Kalle" userId="20486357-9ccc-4409-bc0b-ef60da3cad7d" providerId="ADAL" clId="{85DF241F-9289-43ED-AFAC-E516436F1A8E}" dt="2025-01-21T19:00:23.415" v="18365" actId="478"/>
          <ac:picMkLst>
            <pc:docMk/>
            <pc:sldMk cId="2594483584" sldId="2147477978"/>
            <ac:picMk id="2" creationId="{8E1362FC-239C-10EE-02BD-B5A1A74ED1E4}"/>
          </ac:picMkLst>
        </pc:picChg>
        <pc:picChg chg="add del mod">
          <ac:chgData name="Marjokorpi, Kalle" userId="20486357-9ccc-4409-bc0b-ef60da3cad7d" providerId="ADAL" clId="{85DF241F-9289-43ED-AFAC-E516436F1A8E}" dt="2025-01-19T13:37:08.845" v="11076" actId="478"/>
          <ac:picMkLst>
            <pc:docMk/>
            <pc:sldMk cId="2594483584" sldId="2147477978"/>
            <ac:picMk id="2" creationId="{94C172AC-1945-2CCF-9CC1-C7A694BA7969}"/>
          </ac:picMkLst>
        </pc:picChg>
        <pc:picChg chg="add del mod">
          <ac:chgData name="Marjokorpi, Kalle" userId="20486357-9ccc-4409-bc0b-ef60da3cad7d" providerId="ADAL" clId="{85DF241F-9289-43ED-AFAC-E516436F1A8E}" dt="2025-01-18T14:29:10.814" v="9228" actId="478"/>
          <ac:picMkLst>
            <pc:docMk/>
            <pc:sldMk cId="2594483584" sldId="2147477978"/>
            <ac:picMk id="6" creationId="{5F964F64-DA56-84EF-B0D0-6CEB3A8C7AEE}"/>
          </ac:picMkLst>
        </pc:picChg>
        <pc:picChg chg="add del mod">
          <ac:chgData name="Marjokorpi, Kalle" userId="20486357-9ccc-4409-bc0b-ef60da3cad7d" providerId="ADAL" clId="{85DF241F-9289-43ED-AFAC-E516436F1A8E}" dt="2025-01-27T10:31:49.943" v="22466" actId="478"/>
          <ac:picMkLst>
            <pc:docMk/>
            <pc:sldMk cId="2594483584" sldId="2147477978"/>
            <ac:picMk id="6" creationId="{6EAC53C0-A7E5-D235-CA05-EB6E5582EFC4}"/>
          </ac:picMkLst>
        </pc:picChg>
        <pc:picChg chg="add mod">
          <ac:chgData name="Marjokorpi, Kalle" userId="20486357-9ccc-4409-bc0b-ef60da3cad7d" providerId="ADAL" clId="{85DF241F-9289-43ED-AFAC-E516436F1A8E}" dt="2025-01-18T14:29:20.030" v="9233"/>
          <ac:picMkLst>
            <pc:docMk/>
            <pc:sldMk cId="2594483584" sldId="2147477978"/>
            <ac:picMk id="9" creationId="{7E10B291-E583-40C7-24AF-7633E94E45BF}"/>
          </ac:picMkLst>
        </pc:picChg>
        <pc:picChg chg="add del mod">
          <ac:chgData name="Marjokorpi, Kalle" userId="20486357-9ccc-4409-bc0b-ef60da3cad7d" providerId="ADAL" clId="{85DF241F-9289-43ED-AFAC-E516436F1A8E}" dt="2025-01-19T13:42:13.194" v="11111" actId="478"/>
          <ac:picMkLst>
            <pc:docMk/>
            <pc:sldMk cId="2594483584" sldId="2147477978"/>
            <ac:picMk id="10" creationId="{1DDE1C40-C767-ACB0-EDC2-F50FEFF7895C}"/>
          </ac:picMkLst>
        </pc:picChg>
        <pc:picChg chg="add mod">
          <ac:chgData name="Marjokorpi, Kalle" userId="20486357-9ccc-4409-bc0b-ef60da3cad7d" providerId="ADAL" clId="{85DF241F-9289-43ED-AFAC-E516436F1A8E}" dt="2025-01-18T14:29:23.055" v="9235"/>
          <ac:picMkLst>
            <pc:docMk/>
            <pc:sldMk cId="2594483584" sldId="2147477978"/>
            <ac:picMk id="11" creationId="{DDDFC539-FFF2-3AEE-5218-FF31CC1758C5}"/>
          </ac:picMkLst>
        </pc:picChg>
        <pc:picChg chg="add del mod">
          <ac:chgData name="Marjokorpi, Kalle" userId="20486357-9ccc-4409-bc0b-ef60da3cad7d" providerId="ADAL" clId="{85DF241F-9289-43ED-AFAC-E516436F1A8E}" dt="2025-01-21T19:00:56.144" v="18411" actId="478"/>
          <ac:picMkLst>
            <pc:docMk/>
            <pc:sldMk cId="2594483584" sldId="2147477978"/>
            <ac:picMk id="12" creationId="{47263A01-C6D5-98CB-C528-E70A4E30F703}"/>
          </ac:picMkLst>
        </pc:picChg>
        <pc:picChg chg="add mod">
          <ac:chgData name="Marjokorpi, Kalle" userId="20486357-9ccc-4409-bc0b-ef60da3cad7d" providerId="ADAL" clId="{85DF241F-9289-43ED-AFAC-E516436F1A8E}" dt="2025-01-18T14:29:24.579" v="9237"/>
          <ac:picMkLst>
            <pc:docMk/>
            <pc:sldMk cId="2594483584" sldId="2147477978"/>
            <ac:picMk id="13" creationId="{0DE13E83-2ED9-CBC0-95E5-AF91F92777DB}"/>
          </ac:picMkLst>
        </pc:picChg>
      </pc:sldChg>
      <pc:sldChg chg="addSp delSp modSp new del mod modClrScheme chgLayout">
        <pc:chgData name="Marjokorpi, Kalle" userId="20486357-9ccc-4409-bc0b-ef60da3cad7d" providerId="ADAL" clId="{85DF241F-9289-43ED-AFAC-E516436F1A8E}" dt="2025-01-17T11:50:35.112" v="9119" actId="47"/>
        <pc:sldMkLst>
          <pc:docMk/>
          <pc:sldMk cId="130131692" sldId="2147477979"/>
        </pc:sldMkLst>
        <pc:spChg chg="del">
          <ac:chgData name="Marjokorpi, Kalle" userId="20486357-9ccc-4409-bc0b-ef60da3cad7d" providerId="ADAL" clId="{85DF241F-9289-43ED-AFAC-E516436F1A8E}" dt="2025-01-17T06:49:27.781" v="8954" actId="931"/>
          <ac:spMkLst>
            <pc:docMk/>
            <pc:sldMk cId="130131692" sldId="2147477979"/>
            <ac:spMk id="2" creationId="{D5484891-B9B3-A651-1FD2-A1F6D6B6CBDC}"/>
          </ac:spMkLst>
        </pc:spChg>
        <pc:spChg chg="del">
          <ac:chgData name="Marjokorpi, Kalle" userId="20486357-9ccc-4409-bc0b-ef60da3cad7d" providerId="ADAL" clId="{85DF241F-9289-43ED-AFAC-E516436F1A8E}" dt="2025-01-17T06:49:43.883" v="8962" actId="26606"/>
          <ac:spMkLst>
            <pc:docMk/>
            <pc:sldMk cId="130131692" sldId="2147477979"/>
            <ac:spMk id="3" creationId="{827E6317-A0C3-0E72-50A1-2D8672EB3F99}"/>
          </ac:spMkLst>
        </pc:spChg>
        <pc:spChg chg="del">
          <ac:chgData name="Marjokorpi, Kalle" userId="20486357-9ccc-4409-bc0b-ef60da3cad7d" providerId="ADAL" clId="{85DF241F-9289-43ED-AFAC-E516436F1A8E}" dt="2025-01-17T06:49:43.883" v="8962" actId="26606"/>
          <ac:spMkLst>
            <pc:docMk/>
            <pc:sldMk cId="130131692" sldId="2147477979"/>
            <ac:spMk id="4" creationId="{3C91DC65-C929-C8E2-3D81-C1D8FDEC1F38}"/>
          </ac:spMkLst>
        </pc:spChg>
        <pc:spChg chg="mod">
          <ac:chgData name="Marjokorpi, Kalle" userId="20486357-9ccc-4409-bc0b-ef60da3cad7d" providerId="ADAL" clId="{85DF241F-9289-43ED-AFAC-E516436F1A8E}" dt="2025-01-17T06:49:43.883" v="8962" actId="26606"/>
          <ac:spMkLst>
            <pc:docMk/>
            <pc:sldMk cId="130131692" sldId="2147477979"/>
            <ac:spMk id="5" creationId="{87B6529C-D1BC-AE38-240C-1D275384DBD4}"/>
          </ac:spMkLst>
        </pc:spChg>
        <pc:spChg chg="add del mod">
          <ac:chgData name="Marjokorpi, Kalle" userId="20486357-9ccc-4409-bc0b-ef60da3cad7d" providerId="ADAL" clId="{85DF241F-9289-43ED-AFAC-E516436F1A8E}" dt="2025-01-17T06:51:26.287" v="8964" actId="931"/>
          <ac:spMkLst>
            <pc:docMk/>
            <pc:sldMk cId="130131692" sldId="2147477979"/>
            <ac:spMk id="9" creationId="{50A777B2-B20F-8A99-383C-08E4B08DA2E5}"/>
          </ac:spMkLst>
        </pc:spChg>
        <pc:spChg chg="add mod">
          <ac:chgData name="Marjokorpi, Kalle" userId="20486357-9ccc-4409-bc0b-ef60da3cad7d" providerId="ADAL" clId="{85DF241F-9289-43ED-AFAC-E516436F1A8E}" dt="2025-01-17T06:49:43.883" v="8962" actId="26606"/>
          <ac:spMkLst>
            <pc:docMk/>
            <pc:sldMk cId="130131692" sldId="2147477979"/>
            <ac:spMk id="12" creationId="{1EBC31D1-8357-19A1-7B7B-BB01C8F9B4F5}"/>
          </ac:spMkLst>
        </pc:spChg>
        <pc:picChg chg="add del mod">
          <ac:chgData name="Marjokorpi, Kalle" userId="20486357-9ccc-4409-bc0b-ef60da3cad7d" providerId="ADAL" clId="{85DF241F-9289-43ED-AFAC-E516436F1A8E}" dt="2025-01-17T06:51:19.901" v="8963" actId="478"/>
          <ac:picMkLst>
            <pc:docMk/>
            <pc:sldMk cId="130131692" sldId="2147477979"/>
            <ac:picMk id="7" creationId="{4B26B5E8-1A7C-1085-35B5-2677D9BE50DC}"/>
          </ac:picMkLst>
        </pc:picChg>
        <pc:picChg chg="add mod">
          <ac:chgData name="Marjokorpi, Kalle" userId="20486357-9ccc-4409-bc0b-ef60da3cad7d" providerId="ADAL" clId="{85DF241F-9289-43ED-AFAC-E516436F1A8E}" dt="2025-01-17T06:51:28.396" v="8965" actId="27614"/>
          <ac:picMkLst>
            <pc:docMk/>
            <pc:sldMk cId="130131692" sldId="2147477979"/>
            <ac:picMk id="11" creationId="{F8361ED1-9973-9C51-EFC6-7433C43362A7}"/>
          </ac:picMkLst>
        </pc:picChg>
      </pc:sldChg>
      <pc:sldChg chg="addSp delSp modSp add del mod ord modNotesTx">
        <pc:chgData name="Marjokorpi, Kalle" userId="20486357-9ccc-4409-bc0b-ef60da3cad7d" providerId="ADAL" clId="{85DF241F-9289-43ED-AFAC-E516436F1A8E}" dt="2025-01-27T15:53:10.391" v="26522" actId="47"/>
        <pc:sldMkLst>
          <pc:docMk/>
          <pc:sldMk cId="594824850" sldId="2147477980"/>
        </pc:sldMkLst>
        <pc:spChg chg="add mod">
          <ac:chgData name="Marjokorpi, Kalle" userId="20486357-9ccc-4409-bc0b-ef60da3cad7d" providerId="ADAL" clId="{85DF241F-9289-43ED-AFAC-E516436F1A8E}" dt="2025-01-19T13:26:18.190" v="10725" actId="1076"/>
          <ac:spMkLst>
            <pc:docMk/>
            <pc:sldMk cId="594824850" sldId="2147477980"/>
            <ac:spMk id="2" creationId="{AA2FDEA1-12CA-0730-C969-4AF2D8ACB6A6}"/>
          </ac:spMkLst>
        </pc:spChg>
        <pc:spChg chg="add mod">
          <ac:chgData name="Marjokorpi, Kalle" userId="20486357-9ccc-4409-bc0b-ef60da3cad7d" providerId="ADAL" clId="{85DF241F-9289-43ED-AFAC-E516436F1A8E}" dt="2025-01-20T15:29:07.607" v="13230" actId="1076"/>
          <ac:spMkLst>
            <pc:docMk/>
            <pc:sldMk cId="594824850" sldId="2147477980"/>
            <ac:spMk id="3" creationId="{1F93B9F9-C480-3216-46D4-D92E3050008E}"/>
          </ac:spMkLst>
        </pc:spChg>
        <pc:spChg chg="add mod">
          <ac:chgData name="Marjokorpi, Kalle" userId="20486357-9ccc-4409-bc0b-ef60da3cad7d" providerId="ADAL" clId="{85DF241F-9289-43ED-AFAC-E516436F1A8E}" dt="2025-01-19T14:01:18.027" v="11134" actId="1076"/>
          <ac:spMkLst>
            <pc:docMk/>
            <pc:sldMk cId="594824850" sldId="2147477980"/>
            <ac:spMk id="3" creationId="{9F2554FE-D576-5BFA-81AA-E1DBAD94CA98}"/>
          </ac:spMkLst>
        </pc:spChg>
        <pc:spChg chg="add mod">
          <ac:chgData name="Marjokorpi, Kalle" userId="20486357-9ccc-4409-bc0b-ef60da3cad7d" providerId="ADAL" clId="{85DF241F-9289-43ED-AFAC-E516436F1A8E}" dt="2025-01-20T15:29:17.119" v="13231" actId="1076"/>
          <ac:spMkLst>
            <pc:docMk/>
            <pc:sldMk cId="594824850" sldId="2147477980"/>
            <ac:spMk id="4" creationId="{1053328B-267A-1E6A-A784-3800FAF92978}"/>
          </ac:spMkLst>
        </pc:spChg>
        <pc:spChg chg="add mod">
          <ac:chgData name="Marjokorpi, Kalle" userId="20486357-9ccc-4409-bc0b-ef60da3cad7d" providerId="ADAL" clId="{85DF241F-9289-43ED-AFAC-E516436F1A8E}" dt="2025-01-19T14:01:15.593" v="11130" actId="571"/>
          <ac:spMkLst>
            <pc:docMk/>
            <pc:sldMk cId="594824850" sldId="2147477980"/>
            <ac:spMk id="4" creationId="{8E65D41E-5EF8-1E7C-9F4D-C2300C8A3F44}"/>
          </ac:spMkLst>
        </pc:spChg>
        <pc:spChg chg="mod">
          <ac:chgData name="Marjokorpi, Kalle" userId="20486357-9ccc-4409-bc0b-ef60da3cad7d" providerId="ADAL" clId="{85DF241F-9289-43ED-AFAC-E516436F1A8E}" dt="2025-01-20T15:22:40.684" v="13097" actId="20577"/>
          <ac:spMkLst>
            <pc:docMk/>
            <pc:sldMk cId="594824850" sldId="2147477980"/>
            <ac:spMk id="5" creationId="{87B6529C-D1BC-AE38-240C-1D275384DBD4}"/>
          </ac:spMkLst>
        </pc:spChg>
        <pc:spChg chg="add del mod">
          <ac:chgData name="Marjokorpi, Kalle" userId="20486357-9ccc-4409-bc0b-ef60da3cad7d" providerId="ADAL" clId="{85DF241F-9289-43ED-AFAC-E516436F1A8E}" dt="2025-01-17T11:39:44.712" v="8994" actId="931"/>
          <ac:spMkLst>
            <pc:docMk/>
            <pc:sldMk cId="594824850" sldId="2147477980"/>
            <ac:spMk id="8" creationId="{F4D39E40-0EE7-B828-5A00-BA326BA393E6}"/>
          </ac:spMkLst>
        </pc:spChg>
        <pc:spChg chg="del">
          <ac:chgData name="Marjokorpi, Kalle" userId="20486357-9ccc-4409-bc0b-ef60da3cad7d" providerId="ADAL" clId="{85DF241F-9289-43ED-AFAC-E516436F1A8E}" dt="2025-01-17T07:50:55.947" v="8967" actId="931"/>
          <ac:spMkLst>
            <pc:docMk/>
            <pc:sldMk cId="594824850" sldId="2147477980"/>
            <ac:spMk id="12" creationId="{1EBC31D1-8357-19A1-7B7B-BB01C8F9B4F5}"/>
          </ac:spMkLst>
        </pc:spChg>
        <pc:spChg chg="add del mod">
          <ac:chgData name="Marjokorpi, Kalle" userId="20486357-9ccc-4409-bc0b-ef60da3cad7d" providerId="ADAL" clId="{85DF241F-9289-43ED-AFAC-E516436F1A8E}" dt="2025-01-17T11:40:05.925" v="8998" actId="931"/>
          <ac:spMkLst>
            <pc:docMk/>
            <pc:sldMk cId="594824850" sldId="2147477980"/>
            <ac:spMk id="14" creationId="{7F4CE564-3CF2-0069-0A82-A8B7E88C821A}"/>
          </ac:spMkLst>
        </pc:spChg>
        <pc:spChg chg="add del mod">
          <ac:chgData name="Marjokorpi, Kalle" userId="20486357-9ccc-4409-bc0b-ef60da3cad7d" providerId="ADAL" clId="{85DF241F-9289-43ED-AFAC-E516436F1A8E}" dt="2025-01-17T11:44:22.960" v="9025" actId="478"/>
          <ac:spMkLst>
            <pc:docMk/>
            <pc:sldMk cId="594824850" sldId="2147477980"/>
            <ac:spMk id="21" creationId="{78B362B8-43ED-AC7E-786F-497C2273E182}"/>
          </ac:spMkLst>
        </pc:spChg>
        <pc:spChg chg="add mod">
          <ac:chgData name="Marjokorpi, Kalle" userId="20486357-9ccc-4409-bc0b-ef60da3cad7d" providerId="ADAL" clId="{85DF241F-9289-43ED-AFAC-E516436F1A8E}" dt="2025-01-19T14:01:16.963" v="11133" actId="1076"/>
          <ac:spMkLst>
            <pc:docMk/>
            <pc:sldMk cId="594824850" sldId="2147477980"/>
            <ac:spMk id="26" creationId="{65B2FBD4-60E1-9BD7-7622-02AFDBEC86BE}"/>
          </ac:spMkLst>
        </pc:spChg>
        <pc:spChg chg="add mod">
          <ac:chgData name="Marjokorpi, Kalle" userId="20486357-9ccc-4409-bc0b-ef60da3cad7d" providerId="ADAL" clId="{85DF241F-9289-43ED-AFAC-E516436F1A8E}" dt="2025-01-19T14:01:16.514" v="11132" actId="1076"/>
          <ac:spMkLst>
            <pc:docMk/>
            <pc:sldMk cId="594824850" sldId="2147477980"/>
            <ac:spMk id="27" creationId="{3CFE09F7-A2A6-3238-D543-3C76AFCE2C5B}"/>
          </ac:spMkLst>
        </pc:spChg>
        <pc:spChg chg="add mod">
          <ac:chgData name="Marjokorpi, Kalle" userId="20486357-9ccc-4409-bc0b-ef60da3cad7d" providerId="ADAL" clId="{85DF241F-9289-43ED-AFAC-E516436F1A8E}" dt="2025-01-20T15:27:06.108" v="13126" actId="1076"/>
          <ac:spMkLst>
            <pc:docMk/>
            <pc:sldMk cId="594824850" sldId="2147477980"/>
            <ac:spMk id="28" creationId="{B6F9B722-761B-C698-AEF7-D843E255111E}"/>
          </ac:spMkLst>
        </pc:spChg>
        <pc:spChg chg="add mod">
          <ac:chgData name="Marjokorpi, Kalle" userId="20486357-9ccc-4409-bc0b-ef60da3cad7d" providerId="ADAL" clId="{85DF241F-9289-43ED-AFAC-E516436F1A8E}" dt="2025-01-19T13:22:16.735" v="10640" actId="1076"/>
          <ac:spMkLst>
            <pc:docMk/>
            <pc:sldMk cId="594824850" sldId="2147477980"/>
            <ac:spMk id="29" creationId="{9A489C62-2C59-955E-765A-1D9C71A76247}"/>
          </ac:spMkLst>
        </pc:spChg>
        <pc:spChg chg="add mod">
          <ac:chgData name="Marjokorpi, Kalle" userId="20486357-9ccc-4409-bc0b-ef60da3cad7d" providerId="ADAL" clId="{85DF241F-9289-43ED-AFAC-E516436F1A8E}" dt="2025-01-20T15:29:26.975" v="13232" actId="1076"/>
          <ac:spMkLst>
            <pc:docMk/>
            <pc:sldMk cId="594824850" sldId="2147477980"/>
            <ac:spMk id="30" creationId="{7CD94233-6251-807D-4E62-81D120BE7EC7}"/>
          </ac:spMkLst>
        </pc:spChg>
        <pc:grpChg chg="add mod">
          <ac:chgData name="Marjokorpi, Kalle" userId="20486357-9ccc-4409-bc0b-ef60da3cad7d" providerId="ADAL" clId="{85DF241F-9289-43ED-AFAC-E516436F1A8E}" dt="2025-01-20T15:29:00.646" v="13229" actId="1035"/>
          <ac:grpSpMkLst>
            <pc:docMk/>
            <pc:sldMk cId="594824850" sldId="2147477980"/>
            <ac:grpSpMk id="31" creationId="{D559B873-4E60-661A-F46C-1644B603CFE5}"/>
          </ac:grpSpMkLst>
        </pc:grpChg>
        <pc:picChg chg="add del mod">
          <ac:chgData name="Marjokorpi, Kalle" userId="20486357-9ccc-4409-bc0b-ef60da3cad7d" providerId="ADAL" clId="{85DF241F-9289-43ED-AFAC-E516436F1A8E}" dt="2025-01-17T11:44:20.115" v="9024" actId="478"/>
          <ac:picMkLst>
            <pc:docMk/>
            <pc:sldMk cId="594824850" sldId="2147477980"/>
            <ac:picMk id="3" creationId="{2C4E64CF-313E-57A0-60B8-CC642ADFC7CA}"/>
          </ac:picMkLst>
        </pc:picChg>
        <pc:picChg chg="add del mod">
          <ac:chgData name="Marjokorpi, Kalle" userId="20486357-9ccc-4409-bc0b-ef60da3cad7d" providerId="ADAL" clId="{85DF241F-9289-43ED-AFAC-E516436F1A8E}" dt="2025-01-17T11:43:18.971" v="9016" actId="478"/>
          <ac:picMkLst>
            <pc:docMk/>
            <pc:sldMk cId="594824850" sldId="2147477980"/>
            <ac:picMk id="6" creationId="{7AACF3D3-64EF-0782-2A69-05B189BDB381}"/>
          </ac:picMkLst>
        </pc:picChg>
        <pc:picChg chg="add del mod">
          <ac:chgData name="Marjokorpi, Kalle" userId="20486357-9ccc-4409-bc0b-ef60da3cad7d" providerId="ADAL" clId="{85DF241F-9289-43ED-AFAC-E516436F1A8E}" dt="2025-01-17T11:40:03.563" v="8997" actId="478"/>
          <ac:picMkLst>
            <pc:docMk/>
            <pc:sldMk cId="594824850" sldId="2147477980"/>
            <ac:picMk id="10" creationId="{E98BE267-F5B5-8E32-85AC-5FFE9C122099}"/>
          </ac:picMkLst>
        </pc:picChg>
        <pc:picChg chg="del mod">
          <ac:chgData name="Marjokorpi, Kalle" userId="20486357-9ccc-4409-bc0b-ef60da3cad7d" providerId="ADAL" clId="{85DF241F-9289-43ED-AFAC-E516436F1A8E}" dt="2025-01-17T11:39:41.560" v="8993" actId="478"/>
          <ac:picMkLst>
            <pc:docMk/>
            <pc:sldMk cId="594824850" sldId="2147477980"/>
            <ac:picMk id="11" creationId="{F8361ED1-9973-9C51-EFC6-7433C43362A7}"/>
          </ac:picMkLst>
        </pc:picChg>
        <pc:picChg chg="add mod">
          <ac:chgData name="Marjokorpi, Kalle" userId="20486357-9ccc-4409-bc0b-ef60da3cad7d" providerId="ADAL" clId="{85DF241F-9289-43ED-AFAC-E516436F1A8E}" dt="2025-01-19T13:22:13.133" v="10639" actId="1076"/>
          <ac:picMkLst>
            <pc:docMk/>
            <pc:sldMk cId="594824850" sldId="2147477980"/>
            <ac:picMk id="16" creationId="{3D660855-587D-FD77-839F-AB5CD3322C11}"/>
          </ac:picMkLst>
        </pc:picChg>
        <pc:picChg chg="add del mod">
          <ac:chgData name="Marjokorpi, Kalle" userId="20486357-9ccc-4409-bc0b-ef60da3cad7d" providerId="ADAL" clId="{85DF241F-9289-43ED-AFAC-E516436F1A8E}" dt="2025-01-17T11:42:51.989" v="9013" actId="478"/>
          <ac:picMkLst>
            <pc:docMk/>
            <pc:sldMk cId="594824850" sldId="2147477980"/>
            <ac:picMk id="17" creationId="{C22057A3-AA0E-CA97-D035-37909AA01E7D}"/>
          </ac:picMkLst>
        </pc:picChg>
        <pc:picChg chg="add mod">
          <ac:chgData name="Marjokorpi, Kalle" userId="20486357-9ccc-4409-bc0b-ef60da3cad7d" providerId="ADAL" clId="{85DF241F-9289-43ED-AFAC-E516436F1A8E}" dt="2025-01-20T15:26:59.608" v="13125" actId="1076"/>
          <ac:picMkLst>
            <pc:docMk/>
            <pc:sldMk cId="594824850" sldId="2147477980"/>
            <ac:picMk id="19" creationId="{E144837C-B9DC-8CF0-FB02-24BFBCDCD339}"/>
          </ac:picMkLst>
        </pc:picChg>
        <pc:picChg chg="add mod">
          <ac:chgData name="Marjokorpi, Kalle" userId="20486357-9ccc-4409-bc0b-ef60da3cad7d" providerId="ADAL" clId="{85DF241F-9289-43ED-AFAC-E516436F1A8E}" dt="2025-01-20T15:26:49.041" v="13123" actId="14100"/>
          <ac:picMkLst>
            <pc:docMk/>
            <pc:sldMk cId="594824850" sldId="2147477980"/>
            <ac:picMk id="23" creationId="{2692F0D6-8648-8429-7BD3-C2B90CEEE397}"/>
          </ac:picMkLst>
        </pc:picChg>
        <pc:picChg chg="add mod">
          <ac:chgData name="Marjokorpi, Kalle" userId="20486357-9ccc-4409-bc0b-ef60da3cad7d" providerId="ADAL" clId="{85DF241F-9289-43ED-AFAC-E516436F1A8E}" dt="2025-01-20T15:26:10.020" v="13115" actId="14100"/>
          <ac:picMkLst>
            <pc:docMk/>
            <pc:sldMk cId="594824850" sldId="2147477980"/>
            <ac:picMk id="25" creationId="{7A646254-28B8-43C9-8A4D-4AABED4D0AD8}"/>
          </ac:picMkLst>
        </pc:picChg>
      </pc:sldChg>
      <pc:sldChg chg="addSp delSp modSp new mod modClrScheme chgLayout">
        <pc:chgData name="Marjokorpi, Kalle" userId="20486357-9ccc-4409-bc0b-ef60da3cad7d" providerId="ADAL" clId="{85DF241F-9289-43ED-AFAC-E516436F1A8E}" dt="2025-01-26T16:25:13.517" v="20547" actId="700"/>
        <pc:sldMkLst>
          <pc:docMk/>
          <pc:sldMk cId="2872120086" sldId="2147477981"/>
        </pc:sldMkLst>
        <pc:spChg chg="del">
          <ac:chgData name="Marjokorpi, Kalle" userId="20486357-9ccc-4409-bc0b-ef60da3cad7d" providerId="ADAL" clId="{85DF241F-9289-43ED-AFAC-E516436F1A8E}" dt="2025-01-17T11:56:49.661" v="9143" actId="700"/>
          <ac:spMkLst>
            <pc:docMk/>
            <pc:sldMk cId="2872120086" sldId="2147477981"/>
            <ac:spMk id="2" creationId="{01B9CAED-E630-6436-BC5D-072B7F293D15}"/>
          </ac:spMkLst>
        </pc:spChg>
        <pc:spChg chg="add del mod">
          <ac:chgData name="Marjokorpi, Kalle" userId="20486357-9ccc-4409-bc0b-ef60da3cad7d" providerId="ADAL" clId="{85DF241F-9289-43ED-AFAC-E516436F1A8E}" dt="2025-01-26T16:25:10.249" v="20546" actId="6264"/>
          <ac:spMkLst>
            <pc:docMk/>
            <pc:sldMk cId="2872120086" sldId="2147477981"/>
            <ac:spMk id="2" creationId="{DA873121-B6FC-9B6C-F60B-1BEDD11AD68B}"/>
          </ac:spMkLst>
        </pc:spChg>
        <pc:spChg chg="del">
          <ac:chgData name="Marjokorpi, Kalle" userId="20486357-9ccc-4409-bc0b-ef60da3cad7d" providerId="ADAL" clId="{85DF241F-9289-43ED-AFAC-E516436F1A8E}" dt="2025-01-17T11:56:49.661" v="9143" actId="700"/>
          <ac:spMkLst>
            <pc:docMk/>
            <pc:sldMk cId="2872120086" sldId="2147477981"/>
            <ac:spMk id="3" creationId="{375E0EDE-F02D-636E-202E-B52CE93B5AFF}"/>
          </ac:spMkLst>
        </pc:spChg>
        <pc:spChg chg="add del mod">
          <ac:chgData name="Marjokorpi, Kalle" userId="20486357-9ccc-4409-bc0b-ef60da3cad7d" providerId="ADAL" clId="{85DF241F-9289-43ED-AFAC-E516436F1A8E}" dt="2025-01-26T16:25:10.249" v="20546" actId="6264"/>
          <ac:spMkLst>
            <pc:docMk/>
            <pc:sldMk cId="2872120086" sldId="2147477981"/>
            <ac:spMk id="3" creationId="{E7655AC2-2335-D6B5-7559-6E28E45CDDB1}"/>
          </ac:spMkLst>
        </pc:spChg>
        <pc:spChg chg="del mod ord">
          <ac:chgData name="Marjokorpi, Kalle" userId="20486357-9ccc-4409-bc0b-ef60da3cad7d" providerId="ADAL" clId="{85DF241F-9289-43ED-AFAC-E516436F1A8E}" dt="2025-01-17T11:56:49.661" v="9143" actId="700"/>
          <ac:spMkLst>
            <pc:docMk/>
            <pc:sldMk cId="2872120086" sldId="2147477981"/>
            <ac:spMk id="4" creationId="{CB158A6D-2318-F111-2D03-6E9E57034C02}"/>
          </ac:spMkLst>
        </pc:spChg>
        <pc:spChg chg="add mod ord">
          <ac:chgData name="Marjokorpi, Kalle" userId="20486357-9ccc-4409-bc0b-ef60da3cad7d" providerId="ADAL" clId="{85DF241F-9289-43ED-AFAC-E516436F1A8E}" dt="2025-01-26T16:25:13.517" v="20547" actId="700"/>
          <ac:spMkLst>
            <pc:docMk/>
            <pc:sldMk cId="2872120086" sldId="2147477981"/>
            <ac:spMk id="4" creationId="{D0CA23BA-3AFF-621C-5656-E63C67D5652B}"/>
          </ac:spMkLst>
        </pc:spChg>
        <pc:spChg chg="del mod ord">
          <ac:chgData name="Marjokorpi, Kalle" userId="20486357-9ccc-4409-bc0b-ef60da3cad7d" providerId="ADAL" clId="{85DF241F-9289-43ED-AFAC-E516436F1A8E}" dt="2025-01-17T11:56:49.661" v="9143" actId="700"/>
          <ac:spMkLst>
            <pc:docMk/>
            <pc:sldMk cId="2872120086" sldId="2147477981"/>
            <ac:spMk id="5" creationId="{356BD55B-4489-B277-4305-62EB2B074163}"/>
          </ac:spMkLst>
        </pc:spChg>
        <pc:spChg chg="add mod ord">
          <ac:chgData name="Marjokorpi, Kalle" userId="20486357-9ccc-4409-bc0b-ef60da3cad7d" providerId="ADAL" clId="{85DF241F-9289-43ED-AFAC-E516436F1A8E}" dt="2025-01-26T16:25:13.517" v="20547" actId="700"/>
          <ac:spMkLst>
            <pc:docMk/>
            <pc:sldMk cId="2872120086" sldId="2147477981"/>
            <ac:spMk id="6" creationId="{5F461C85-3811-DF60-DE57-23D23056BB73}"/>
          </ac:spMkLst>
        </pc:spChg>
        <pc:spChg chg="add mod ord">
          <ac:chgData name="Marjokorpi, Kalle" userId="20486357-9ccc-4409-bc0b-ef60da3cad7d" providerId="ADAL" clId="{85DF241F-9289-43ED-AFAC-E516436F1A8E}" dt="2025-01-26T16:25:13.517" v="20547" actId="700"/>
          <ac:spMkLst>
            <pc:docMk/>
            <pc:sldMk cId="2872120086" sldId="2147477981"/>
            <ac:spMk id="7" creationId="{237CEBD1-CB60-6E6B-4CAD-6112F9A18E9F}"/>
          </ac:spMkLst>
        </pc:spChg>
      </pc:sldChg>
      <pc:sldChg chg="addSp delSp modSp new del mod ord modClrScheme chgLayout modNotesTx">
        <pc:chgData name="Marjokorpi, Kalle" userId="20486357-9ccc-4409-bc0b-ef60da3cad7d" providerId="ADAL" clId="{85DF241F-9289-43ED-AFAC-E516436F1A8E}" dt="2025-01-27T15:53:12.201" v="26523" actId="47"/>
        <pc:sldMkLst>
          <pc:docMk/>
          <pc:sldMk cId="693043023" sldId="2147477982"/>
        </pc:sldMkLst>
        <pc:spChg chg="mod ord">
          <ac:chgData name="Marjokorpi, Kalle" userId="20486357-9ccc-4409-bc0b-ef60da3cad7d" providerId="ADAL" clId="{85DF241F-9289-43ED-AFAC-E516436F1A8E}" dt="2025-01-21T18:04:43.661" v="17172" actId="20577"/>
          <ac:spMkLst>
            <pc:docMk/>
            <pc:sldMk cId="693043023" sldId="2147477982"/>
            <ac:spMk id="2" creationId="{D5724744-5F23-C363-8566-0F5EBFC84E93}"/>
          </ac:spMkLst>
        </pc:spChg>
        <pc:spChg chg="mod ord">
          <ac:chgData name="Marjokorpi, Kalle" userId="20486357-9ccc-4409-bc0b-ef60da3cad7d" providerId="ADAL" clId="{85DF241F-9289-43ED-AFAC-E516436F1A8E}" dt="2025-01-19T13:24:19.791" v="10652" actId="700"/>
          <ac:spMkLst>
            <pc:docMk/>
            <pc:sldMk cId="693043023" sldId="2147477982"/>
            <ac:spMk id="3" creationId="{05571DDF-A108-69FE-3204-761D285F6FAF}"/>
          </ac:spMkLst>
        </pc:spChg>
        <pc:spChg chg="add">
          <ac:chgData name="Marjokorpi, Kalle" userId="20486357-9ccc-4409-bc0b-ef60da3cad7d" providerId="ADAL" clId="{85DF241F-9289-43ED-AFAC-E516436F1A8E}" dt="2025-01-18T19:42:22.752" v="9576"/>
          <ac:spMkLst>
            <pc:docMk/>
            <pc:sldMk cId="693043023" sldId="2147477982"/>
            <ac:spMk id="4" creationId="{AED59012-9992-17AA-F2EC-C58804AAC769}"/>
          </ac:spMkLst>
        </pc:spChg>
        <pc:spChg chg="add del mod">
          <ac:chgData name="Marjokorpi, Kalle" userId="20486357-9ccc-4409-bc0b-ef60da3cad7d" providerId="ADAL" clId="{85DF241F-9289-43ED-AFAC-E516436F1A8E}" dt="2025-01-20T15:35:08.333" v="13299" actId="478"/>
          <ac:spMkLst>
            <pc:docMk/>
            <pc:sldMk cId="693043023" sldId="2147477982"/>
            <ac:spMk id="4" creationId="{CE4A8B66-509C-CFA4-A6F0-40A17FC7262D}"/>
          </ac:spMkLst>
        </pc:spChg>
        <pc:spChg chg="add del mod ord">
          <ac:chgData name="Marjokorpi, Kalle" userId="20486357-9ccc-4409-bc0b-ef60da3cad7d" providerId="ADAL" clId="{85DF241F-9289-43ED-AFAC-E516436F1A8E}" dt="2025-01-19T13:34:10.745" v="11035" actId="931"/>
          <ac:spMkLst>
            <pc:docMk/>
            <pc:sldMk cId="693043023" sldId="2147477982"/>
            <ac:spMk id="4" creationId="{DCE6BB39-B941-7669-7270-6907EFB8C999}"/>
          </ac:spMkLst>
        </pc:spChg>
        <pc:spChg chg="add mod ord">
          <ac:chgData name="Marjokorpi, Kalle" userId="20486357-9ccc-4409-bc0b-ef60da3cad7d" providerId="ADAL" clId="{85DF241F-9289-43ED-AFAC-E516436F1A8E}" dt="2025-01-26T06:58:50.982" v="20311" actId="113"/>
          <ac:spMkLst>
            <pc:docMk/>
            <pc:sldMk cId="693043023" sldId="2147477982"/>
            <ac:spMk id="5" creationId="{3A2C6AD8-E94A-1261-895B-79E2E50B26F7}"/>
          </ac:spMkLst>
        </pc:spChg>
        <pc:spChg chg="add mod">
          <ac:chgData name="Marjokorpi, Kalle" userId="20486357-9ccc-4409-bc0b-ef60da3cad7d" providerId="ADAL" clId="{85DF241F-9289-43ED-AFAC-E516436F1A8E}" dt="2025-01-20T15:25:06.017" v="13103" actId="1076"/>
          <ac:spMkLst>
            <pc:docMk/>
            <pc:sldMk cId="693043023" sldId="2147477982"/>
            <ac:spMk id="8" creationId="{B96BD239-F72D-148E-7708-04AF7D432045}"/>
          </ac:spMkLst>
        </pc:spChg>
        <pc:spChg chg="add mod">
          <ac:chgData name="Marjokorpi, Kalle" userId="20486357-9ccc-4409-bc0b-ef60da3cad7d" providerId="ADAL" clId="{85DF241F-9289-43ED-AFAC-E516436F1A8E}" dt="2025-01-19T13:36:09.392" v="11069" actId="164"/>
          <ac:spMkLst>
            <pc:docMk/>
            <pc:sldMk cId="693043023" sldId="2147477982"/>
            <ac:spMk id="17" creationId="{08BD1481-59A4-2B4F-A76A-B27B4E8C97DA}"/>
          </ac:spMkLst>
        </pc:spChg>
        <pc:spChg chg="add mod">
          <ac:chgData name="Marjokorpi, Kalle" userId="20486357-9ccc-4409-bc0b-ef60da3cad7d" providerId="ADAL" clId="{85DF241F-9289-43ED-AFAC-E516436F1A8E}" dt="2025-01-21T18:25:19.814" v="17518" actId="21"/>
          <ac:spMkLst>
            <pc:docMk/>
            <pc:sldMk cId="693043023" sldId="2147477982"/>
            <ac:spMk id="22" creationId="{45C19295-21C3-9B52-EDE6-BD37E80BFF2A}"/>
          </ac:spMkLst>
        </pc:spChg>
        <pc:spChg chg="mod">
          <ac:chgData name="Marjokorpi, Kalle" userId="20486357-9ccc-4409-bc0b-ef60da3cad7d" providerId="ADAL" clId="{85DF241F-9289-43ED-AFAC-E516436F1A8E}" dt="2025-01-19T13:36:09.392" v="11069" actId="164"/>
          <ac:spMkLst>
            <pc:docMk/>
            <pc:sldMk cId="693043023" sldId="2147477982"/>
            <ac:spMk id="25" creationId="{2163A9F4-18CF-9419-F89D-154A2782E73F}"/>
          </ac:spMkLst>
        </pc:spChg>
        <pc:spChg chg="mod">
          <ac:chgData name="Marjokorpi, Kalle" userId="20486357-9ccc-4409-bc0b-ef60da3cad7d" providerId="ADAL" clId="{85DF241F-9289-43ED-AFAC-E516436F1A8E}" dt="2025-01-19T13:36:09.392" v="11069" actId="164"/>
          <ac:spMkLst>
            <pc:docMk/>
            <pc:sldMk cId="693043023" sldId="2147477982"/>
            <ac:spMk id="26" creationId="{BCA37325-B4F7-2454-0865-30AC27E761B1}"/>
          </ac:spMkLst>
        </pc:spChg>
        <pc:spChg chg="mod">
          <ac:chgData name="Marjokorpi, Kalle" userId="20486357-9ccc-4409-bc0b-ef60da3cad7d" providerId="ADAL" clId="{85DF241F-9289-43ED-AFAC-E516436F1A8E}" dt="2025-01-19T13:36:09.392" v="11069" actId="164"/>
          <ac:spMkLst>
            <pc:docMk/>
            <pc:sldMk cId="693043023" sldId="2147477982"/>
            <ac:spMk id="27" creationId="{E9771DC3-1561-FC95-460A-2253B2400DD6}"/>
          </ac:spMkLst>
        </pc:spChg>
        <pc:spChg chg="mod">
          <ac:chgData name="Marjokorpi, Kalle" userId="20486357-9ccc-4409-bc0b-ef60da3cad7d" providerId="ADAL" clId="{85DF241F-9289-43ED-AFAC-E516436F1A8E}" dt="2025-01-19T13:36:09.392" v="11069" actId="164"/>
          <ac:spMkLst>
            <pc:docMk/>
            <pc:sldMk cId="693043023" sldId="2147477982"/>
            <ac:spMk id="28" creationId="{EE9D5E12-E78C-3C60-3C3F-947C1F6FDABA}"/>
          </ac:spMkLst>
        </pc:spChg>
        <pc:grpChg chg="add mod">
          <ac:chgData name="Marjokorpi, Kalle" userId="20486357-9ccc-4409-bc0b-ef60da3cad7d" providerId="ADAL" clId="{85DF241F-9289-43ED-AFAC-E516436F1A8E}" dt="2025-01-19T13:35:41.374" v="11065" actId="164"/>
          <ac:grpSpMkLst>
            <pc:docMk/>
            <pc:sldMk cId="693043023" sldId="2147477982"/>
            <ac:grpSpMk id="23" creationId="{6AF4BEFD-0C9A-6EA2-6D6A-10C60EEE0E9B}"/>
          </ac:grpSpMkLst>
        </pc:grpChg>
        <pc:grpChg chg="del mod">
          <ac:chgData name="Marjokorpi, Kalle" userId="20486357-9ccc-4409-bc0b-ef60da3cad7d" providerId="ADAL" clId="{85DF241F-9289-43ED-AFAC-E516436F1A8E}" dt="2025-01-19T13:35:47.709" v="11066" actId="27803"/>
          <ac:grpSpMkLst>
            <pc:docMk/>
            <pc:sldMk cId="693043023" sldId="2147477982"/>
            <ac:grpSpMk id="24" creationId="{E7B4A533-BD6F-EA28-5DFE-4C9E46C51569}"/>
          </ac:grpSpMkLst>
        </pc:grpChg>
        <pc:grpChg chg="add mod">
          <ac:chgData name="Marjokorpi, Kalle" userId="20486357-9ccc-4409-bc0b-ef60da3cad7d" providerId="ADAL" clId="{85DF241F-9289-43ED-AFAC-E516436F1A8E}" dt="2025-01-19T13:36:00.595" v="11068" actId="164"/>
          <ac:grpSpMkLst>
            <pc:docMk/>
            <pc:sldMk cId="693043023" sldId="2147477982"/>
            <ac:grpSpMk id="29" creationId="{E5D85054-A41F-9B98-BFEB-1D14AB8631E7}"/>
          </ac:grpSpMkLst>
        </pc:grpChg>
        <pc:grpChg chg="add del mod">
          <ac:chgData name="Marjokorpi, Kalle" userId="20486357-9ccc-4409-bc0b-ef60da3cad7d" providerId="ADAL" clId="{85DF241F-9289-43ED-AFAC-E516436F1A8E}" dt="2025-01-21T18:25:21.554" v="17519" actId="478"/>
          <ac:grpSpMkLst>
            <pc:docMk/>
            <pc:sldMk cId="693043023" sldId="2147477982"/>
            <ac:grpSpMk id="30" creationId="{61D20D20-33A2-09CC-5240-DB82BE295D0A}"/>
          </ac:grpSpMkLst>
        </pc:grpChg>
        <pc:picChg chg="add del mod">
          <ac:chgData name="Marjokorpi, Kalle" userId="20486357-9ccc-4409-bc0b-ef60da3cad7d" providerId="ADAL" clId="{85DF241F-9289-43ED-AFAC-E516436F1A8E}" dt="2025-01-20T15:24:55.625" v="13101" actId="478"/>
          <ac:picMkLst>
            <pc:docMk/>
            <pc:sldMk cId="693043023" sldId="2147477982"/>
            <ac:picMk id="6" creationId="{517E5C82-5F2F-8A67-D17F-5EED436DFA9E}"/>
          </ac:picMkLst>
        </pc:picChg>
        <pc:picChg chg="add del mod">
          <ac:chgData name="Marjokorpi, Kalle" userId="20486357-9ccc-4409-bc0b-ef60da3cad7d" providerId="ADAL" clId="{85DF241F-9289-43ED-AFAC-E516436F1A8E}" dt="2025-01-18T19:55:51.240" v="9589" actId="478"/>
          <ac:picMkLst>
            <pc:docMk/>
            <pc:sldMk cId="693043023" sldId="2147477982"/>
            <ac:picMk id="6" creationId="{B25EB95E-B7E4-962C-4005-D8C95019B00F}"/>
          </ac:picMkLst>
        </pc:picChg>
        <pc:picChg chg="add mod">
          <ac:chgData name="Marjokorpi, Kalle" userId="20486357-9ccc-4409-bc0b-ef60da3cad7d" providerId="ADAL" clId="{85DF241F-9289-43ED-AFAC-E516436F1A8E}" dt="2025-01-20T15:25:06.017" v="13103" actId="1076"/>
          <ac:picMkLst>
            <pc:docMk/>
            <pc:sldMk cId="693043023" sldId="2147477982"/>
            <ac:picMk id="7" creationId="{856F8FD3-5CF4-E4D3-C9FC-64DCA1FF688A}"/>
          </ac:picMkLst>
        </pc:picChg>
        <pc:picChg chg="add mod">
          <ac:chgData name="Marjokorpi, Kalle" userId="20486357-9ccc-4409-bc0b-ef60da3cad7d" providerId="ADAL" clId="{85DF241F-9289-43ED-AFAC-E516436F1A8E}" dt="2025-01-19T13:29:03.820" v="10867"/>
          <ac:picMkLst>
            <pc:docMk/>
            <pc:sldMk cId="693043023" sldId="2147477982"/>
            <ac:picMk id="7" creationId="{B9D334AF-4B9D-9A19-8F5E-7340CC5BDDDC}"/>
          </ac:picMkLst>
        </pc:picChg>
        <pc:picChg chg="add del">
          <ac:chgData name="Marjokorpi, Kalle" userId="20486357-9ccc-4409-bc0b-ef60da3cad7d" providerId="ADAL" clId="{85DF241F-9289-43ED-AFAC-E516436F1A8E}" dt="2025-01-19T13:29:11.979" v="10869" actId="22"/>
          <ac:picMkLst>
            <pc:docMk/>
            <pc:sldMk cId="693043023" sldId="2147477982"/>
            <ac:picMk id="9" creationId="{E53BF171-D345-98FA-33F8-F8266EE82D4A}"/>
          </ac:picMkLst>
        </pc:picChg>
        <pc:picChg chg="add del mod">
          <ac:chgData name="Marjokorpi, Kalle" userId="20486357-9ccc-4409-bc0b-ef60da3cad7d" providerId="ADAL" clId="{85DF241F-9289-43ED-AFAC-E516436F1A8E}" dt="2025-01-19T13:31:18.839" v="10878" actId="478"/>
          <ac:picMkLst>
            <pc:docMk/>
            <pc:sldMk cId="693043023" sldId="2147477982"/>
            <ac:picMk id="11" creationId="{5747630D-CDB1-A775-9A21-606C281E042A}"/>
          </ac:picMkLst>
        </pc:picChg>
        <pc:picChg chg="add del">
          <ac:chgData name="Marjokorpi, Kalle" userId="20486357-9ccc-4409-bc0b-ef60da3cad7d" providerId="ADAL" clId="{85DF241F-9289-43ED-AFAC-E516436F1A8E}" dt="2025-01-19T13:30:54.563" v="10874" actId="22"/>
          <ac:picMkLst>
            <pc:docMk/>
            <pc:sldMk cId="693043023" sldId="2147477982"/>
            <ac:picMk id="13" creationId="{3BA76EF9-95E9-88E6-662B-D0F8898DBDDD}"/>
          </ac:picMkLst>
        </pc:picChg>
        <pc:picChg chg="add del mod">
          <ac:chgData name="Marjokorpi, Kalle" userId="20486357-9ccc-4409-bc0b-ef60da3cad7d" providerId="ADAL" clId="{85DF241F-9289-43ED-AFAC-E516436F1A8E}" dt="2025-01-21T18:06:09.224" v="17230" actId="478"/>
          <ac:picMkLst>
            <pc:docMk/>
            <pc:sldMk cId="693043023" sldId="2147477982"/>
            <ac:picMk id="15" creationId="{B08A64AA-BEC4-BC22-2F61-64E551A21080}"/>
          </ac:picMkLst>
        </pc:picChg>
        <pc:picChg chg="add del mod">
          <ac:chgData name="Marjokorpi, Kalle" userId="20486357-9ccc-4409-bc0b-ef60da3cad7d" providerId="ADAL" clId="{85DF241F-9289-43ED-AFAC-E516436F1A8E}" dt="2025-01-21T18:06:09.224" v="17230" actId="478"/>
          <ac:picMkLst>
            <pc:docMk/>
            <pc:sldMk cId="693043023" sldId="2147477982"/>
            <ac:picMk id="16" creationId="{0719A868-AD69-E605-A107-640203D03862}"/>
          </ac:picMkLst>
        </pc:picChg>
        <pc:picChg chg="add mod">
          <ac:chgData name="Marjokorpi, Kalle" userId="20486357-9ccc-4409-bc0b-ef60da3cad7d" providerId="ADAL" clId="{85DF241F-9289-43ED-AFAC-E516436F1A8E}" dt="2025-01-19T13:34:00.739" v="11032" actId="931"/>
          <ac:picMkLst>
            <pc:docMk/>
            <pc:sldMk cId="693043023" sldId="2147477982"/>
            <ac:picMk id="19" creationId="{57141BD0-DDFD-D201-54E2-06D0A6AFCD7E}"/>
          </ac:picMkLst>
        </pc:picChg>
        <pc:picChg chg="add del mod ord">
          <ac:chgData name="Marjokorpi, Kalle" userId="20486357-9ccc-4409-bc0b-ef60da3cad7d" providerId="ADAL" clId="{85DF241F-9289-43ED-AFAC-E516436F1A8E}" dt="2025-01-19T13:35:47.709" v="11066" actId="27803"/>
          <ac:picMkLst>
            <pc:docMk/>
            <pc:sldMk cId="693043023" sldId="2147477982"/>
            <ac:picMk id="21" creationId="{6A9282D1-91E6-164F-8B2E-D58384B52F34}"/>
          </ac:picMkLst>
        </pc:picChg>
      </pc:sldChg>
      <pc:sldChg chg="addSp delSp modSp new del mod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134501727" sldId="2147477983"/>
        </pc:sldMkLst>
        <pc:spChg chg="del">
          <ac:chgData name="Marjokorpi, Kalle" userId="20486357-9ccc-4409-bc0b-ef60da3cad7d" providerId="ADAL" clId="{85DF241F-9289-43ED-AFAC-E516436F1A8E}" dt="2025-01-19T14:15:35.769" v="11317" actId="931"/>
          <ac:spMkLst>
            <pc:docMk/>
            <pc:sldMk cId="134501727" sldId="2147477983"/>
            <ac:spMk id="2" creationId="{D4FFE251-F717-9B60-02F9-9FDB6EC0133E}"/>
          </ac:spMkLst>
        </pc:spChg>
        <pc:spChg chg="del">
          <ac:chgData name="Marjokorpi, Kalle" userId="20486357-9ccc-4409-bc0b-ef60da3cad7d" providerId="ADAL" clId="{85DF241F-9289-43ED-AFAC-E516436F1A8E}" dt="2025-01-19T14:15:47.051" v="11323" actId="478"/>
          <ac:spMkLst>
            <pc:docMk/>
            <pc:sldMk cId="134501727" sldId="2147477983"/>
            <ac:spMk id="3" creationId="{604C4C2A-2278-D6BE-AD85-1170C88631B2}"/>
          </ac:spMkLst>
        </pc:spChg>
        <pc:spChg chg="add mod">
          <ac:chgData name="Marjokorpi, Kalle" userId="20486357-9ccc-4409-bc0b-ef60da3cad7d" providerId="ADAL" clId="{85DF241F-9289-43ED-AFAC-E516436F1A8E}" dt="2025-01-19T14:16:55.668" v="11349" actId="1076"/>
          <ac:spMkLst>
            <pc:docMk/>
            <pc:sldMk cId="134501727" sldId="2147477983"/>
            <ac:spMk id="19" creationId="{49774B3C-2B2F-010E-6992-403DB8C93109}"/>
          </ac:spMkLst>
        </pc:spChg>
        <pc:spChg chg="add mod">
          <ac:chgData name="Marjokorpi, Kalle" userId="20486357-9ccc-4409-bc0b-ef60da3cad7d" providerId="ADAL" clId="{85DF241F-9289-43ED-AFAC-E516436F1A8E}" dt="2025-01-19T15:05:10.456" v="12295"/>
          <ac:spMkLst>
            <pc:docMk/>
            <pc:sldMk cId="134501727" sldId="2147477983"/>
            <ac:spMk id="43" creationId="{9D480102-9FB8-C89E-AD5E-BB07BEFC752A}"/>
          </ac:spMkLst>
        </pc:spChg>
        <pc:picChg chg="add del">
          <ac:chgData name="Marjokorpi, Kalle" userId="20486357-9ccc-4409-bc0b-ef60da3cad7d" providerId="ADAL" clId="{85DF241F-9289-43ED-AFAC-E516436F1A8E}" dt="2025-01-19T14:15:10.700" v="11313" actId="21"/>
          <ac:picMkLst>
            <pc:docMk/>
            <pc:sldMk cId="134501727" sldId="2147477983"/>
            <ac:picMk id="7" creationId="{2D191849-BC22-5B47-BADE-A23BF54E0220}"/>
          </ac:picMkLst>
        </pc:picChg>
        <pc:picChg chg="add mod">
          <ac:chgData name="Marjokorpi, Kalle" userId="20486357-9ccc-4409-bc0b-ef60da3cad7d" providerId="ADAL" clId="{85DF241F-9289-43ED-AFAC-E516436F1A8E}" dt="2025-01-19T14:15:51.027" v="11325" actId="14100"/>
          <ac:picMkLst>
            <pc:docMk/>
            <pc:sldMk cId="134501727" sldId="2147477983"/>
            <ac:picMk id="8" creationId="{89F2CE95-EA79-A796-DDB3-D8B38084C5AB}"/>
          </ac:picMkLst>
        </pc:picChg>
        <pc:picChg chg="add mod">
          <ac:chgData name="Marjokorpi, Kalle" userId="20486357-9ccc-4409-bc0b-ef60da3cad7d" providerId="ADAL" clId="{85DF241F-9289-43ED-AFAC-E516436F1A8E}" dt="2025-01-19T14:16:36.888" v="11342" actId="1076"/>
          <ac:picMkLst>
            <pc:docMk/>
            <pc:sldMk cId="134501727" sldId="2147477983"/>
            <ac:picMk id="10" creationId="{1C4E6198-D185-3A10-9409-687E4FFAF06A}"/>
          </ac:picMkLst>
        </pc:picChg>
        <pc:picChg chg="add mod">
          <ac:chgData name="Marjokorpi, Kalle" userId="20486357-9ccc-4409-bc0b-ef60da3cad7d" providerId="ADAL" clId="{85DF241F-9289-43ED-AFAC-E516436F1A8E}" dt="2025-01-19T14:15:54.008" v="11327" actId="1076"/>
          <ac:picMkLst>
            <pc:docMk/>
            <pc:sldMk cId="134501727" sldId="2147477983"/>
            <ac:picMk id="11" creationId="{A173E174-7766-63B4-BE04-7944E3860AD3}"/>
          </ac:picMkLst>
        </pc:picChg>
        <pc:picChg chg="add mod">
          <ac:chgData name="Marjokorpi, Kalle" userId="20486357-9ccc-4409-bc0b-ef60da3cad7d" providerId="ADAL" clId="{85DF241F-9289-43ED-AFAC-E516436F1A8E}" dt="2025-01-19T14:15:55.872" v="11329" actId="1076"/>
          <ac:picMkLst>
            <pc:docMk/>
            <pc:sldMk cId="134501727" sldId="2147477983"/>
            <ac:picMk id="12" creationId="{AB77FC58-46A2-275A-A3A6-571A63C64093}"/>
          </ac:picMkLst>
        </pc:picChg>
        <pc:picChg chg="add mod">
          <ac:chgData name="Marjokorpi, Kalle" userId="20486357-9ccc-4409-bc0b-ef60da3cad7d" providerId="ADAL" clId="{85DF241F-9289-43ED-AFAC-E516436F1A8E}" dt="2025-01-19T14:16:05.539" v="11336" actId="1076"/>
          <ac:picMkLst>
            <pc:docMk/>
            <pc:sldMk cId="134501727" sldId="2147477983"/>
            <ac:picMk id="13" creationId="{ED3659EF-F440-DA55-ADCF-25291C7F697E}"/>
          </ac:picMkLst>
        </pc:picChg>
        <pc:picChg chg="add mod">
          <ac:chgData name="Marjokorpi, Kalle" userId="20486357-9ccc-4409-bc0b-ef60da3cad7d" providerId="ADAL" clId="{85DF241F-9289-43ED-AFAC-E516436F1A8E}" dt="2025-01-19T14:16:07.811" v="11337" actId="1076"/>
          <ac:picMkLst>
            <pc:docMk/>
            <pc:sldMk cId="134501727" sldId="2147477983"/>
            <ac:picMk id="14" creationId="{6D77E74E-72C9-16EC-523B-1FFDA681B99E}"/>
          </ac:picMkLst>
        </pc:picChg>
        <pc:picChg chg="add mod">
          <ac:chgData name="Marjokorpi, Kalle" userId="20486357-9ccc-4409-bc0b-ef60da3cad7d" providerId="ADAL" clId="{85DF241F-9289-43ED-AFAC-E516436F1A8E}" dt="2025-01-19T14:16:20.039" v="11340" actId="1076"/>
          <ac:picMkLst>
            <pc:docMk/>
            <pc:sldMk cId="134501727" sldId="2147477983"/>
            <ac:picMk id="15" creationId="{DF9012CF-2C61-2386-417B-369AE1756963}"/>
          </ac:picMkLst>
        </pc:picChg>
        <pc:picChg chg="add mod">
          <ac:chgData name="Marjokorpi, Kalle" userId="20486357-9ccc-4409-bc0b-ef60da3cad7d" providerId="ADAL" clId="{85DF241F-9289-43ED-AFAC-E516436F1A8E}" dt="2025-01-19T14:16:49.764" v="11347" actId="1076"/>
          <ac:picMkLst>
            <pc:docMk/>
            <pc:sldMk cId="134501727" sldId="2147477983"/>
            <ac:picMk id="17" creationId="{982B983C-AB90-F71A-4B08-F4C8D3EDBD2A}"/>
          </ac:picMkLst>
        </pc:picChg>
        <pc:picChg chg="add mod">
          <ac:chgData name="Marjokorpi, Kalle" userId="20486357-9ccc-4409-bc0b-ef60da3cad7d" providerId="ADAL" clId="{85DF241F-9289-43ED-AFAC-E516436F1A8E}" dt="2025-01-19T14:16:46.830" v="11346" actId="1076"/>
          <ac:picMkLst>
            <pc:docMk/>
            <pc:sldMk cId="134501727" sldId="2147477983"/>
            <ac:picMk id="18" creationId="{9E50A87F-A9E1-E4D2-4F2E-12F601DA8F22}"/>
          </ac:picMkLst>
        </pc:picChg>
        <pc:picChg chg="add mod">
          <ac:chgData name="Marjokorpi, Kalle" userId="20486357-9ccc-4409-bc0b-ef60da3cad7d" providerId="ADAL" clId="{85DF241F-9289-43ED-AFAC-E516436F1A8E}" dt="2025-01-19T15:05:10.456" v="12295"/>
          <ac:picMkLst>
            <pc:docMk/>
            <pc:sldMk cId="134501727" sldId="2147477983"/>
            <ac:picMk id="22" creationId="{005C8BBB-154A-033C-42BC-24C4125CE275}"/>
          </ac:picMkLst>
        </pc:picChg>
      </pc:sldChg>
      <pc:sldChg chg="addSp delSp modSp new del mod modClrScheme chgLayout">
        <pc:chgData name="Marjokorpi, Kalle" userId="20486357-9ccc-4409-bc0b-ef60da3cad7d" providerId="ADAL" clId="{85DF241F-9289-43ED-AFAC-E516436F1A8E}" dt="2025-01-19T15:12:31.347" v="12345" actId="47"/>
        <pc:sldMkLst>
          <pc:docMk/>
          <pc:sldMk cId="3897006915" sldId="2147477984"/>
        </pc:sldMkLst>
        <pc:spChg chg="del">
          <ac:chgData name="Marjokorpi, Kalle" userId="20486357-9ccc-4409-bc0b-ef60da3cad7d" providerId="ADAL" clId="{85DF241F-9289-43ED-AFAC-E516436F1A8E}" dt="2025-01-19T07:29:52.173" v="9686" actId="700"/>
          <ac:spMkLst>
            <pc:docMk/>
            <pc:sldMk cId="3897006915" sldId="2147477984"/>
            <ac:spMk id="2" creationId="{0FDA5315-DEFE-393F-8447-A4AE4B51685E}"/>
          </ac:spMkLst>
        </pc:spChg>
        <pc:spChg chg="del">
          <ac:chgData name="Marjokorpi, Kalle" userId="20486357-9ccc-4409-bc0b-ef60da3cad7d" providerId="ADAL" clId="{85DF241F-9289-43ED-AFAC-E516436F1A8E}" dt="2025-01-19T07:29:52.173" v="9686" actId="700"/>
          <ac:spMkLst>
            <pc:docMk/>
            <pc:sldMk cId="3897006915" sldId="2147477984"/>
            <ac:spMk id="3" creationId="{E2946A9D-0C90-4E17-746C-3E8BA2E9A89F}"/>
          </ac:spMkLst>
        </pc:spChg>
        <pc:spChg chg="del">
          <ac:chgData name="Marjokorpi, Kalle" userId="20486357-9ccc-4409-bc0b-ef60da3cad7d" providerId="ADAL" clId="{85DF241F-9289-43ED-AFAC-E516436F1A8E}" dt="2025-01-19T07:29:52.173" v="9686" actId="700"/>
          <ac:spMkLst>
            <pc:docMk/>
            <pc:sldMk cId="3897006915" sldId="2147477984"/>
            <ac:spMk id="4" creationId="{89B77ACE-A007-60CB-05EA-A91DC74FA83C}"/>
          </ac:spMkLst>
        </pc:spChg>
        <pc:spChg chg="del mod ord">
          <ac:chgData name="Marjokorpi, Kalle" userId="20486357-9ccc-4409-bc0b-ef60da3cad7d" providerId="ADAL" clId="{85DF241F-9289-43ED-AFAC-E516436F1A8E}" dt="2025-01-19T07:29:52.173" v="9686" actId="700"/>
          <ac:spMkLst>
            <pc:docMk/>
            <pc:sldMk cId="3897006915" sldId="2147477984"/>
            <ac:spMk id="5" creationId="{355AA482-2261-9C12-BA0E-940F00760221}"/>
          </ac:spMkLst>
        </pc:spChg>
        <pc:spChg chg="add del mod ord">
          <ac:chgData name="Marjokorpi, Kalle" userId="20486357-9ccc-4409-bc0b-ef60da3cad7d" providerId="ADAL" clId="{85DF241F-9289-43ED-AFAC-E516436F1A8E}" dt="2025-01-19T07:29:54.232" v="9687" actId="478"/>
          <ac:spMkLst>
            <pc:docMk/>
            <pc:sldMk cId="3897006915" sldId="2147477984"/>
            <ac:spMk id="6" creationId="{619F2216-E73C-AAA7-8A4D-79D0E9735666}"/>
          </ac:spMkLst>
        </pc:spChg>
        <pc:spChg chg="add mod">
          <ac:chgData name="Marjokorpi, Kalle" userId="20486357-9ccc-4409-bc0b-ef60da3cad7d" providerId="ADAL" clId="{85DF241F-9289-43ED-AFAC-E516436F1A8E}" dt="2025-01-19T07:30:18.269" v="9691" actId="108"/>
          <ac:spMkLst>
            <pc:docMk/>
            <pc:sldMk cId="3897006915" sldId="2147477984"/>
            <ac:spMk id="7" creationId="{8DE71745-EFCB-BD35-D8E5-F0AED0A706BC}"/>
          </ac:spMkLst>
        </pc:spChg>
        <pc:spChg chg="add mod">
          <ac:chgData name="Marjokorpi, Kalle" userId="20486357-9ccc-4409-bc0b-ef60da3cad7d" providerId="ADAL" clId="{85DF241F-9289-43ED-AFAC-E516436F1A8E}" dt="2025-01-19T07:30:16.569" v="9690" actId="1076"/>
          <ac:spMkLst>
            <pc:docMk/>
            <pc:sldMk cId="3897006915" sldId="2147477984"/>
            <ac:spMk id="8" creationId="{E97EEED7-A4AB-351C-B33A-5BEC4C3881FB}"/>
          </ac:spMkLst>
        </pc:spChg>
        <pc:spChg chg="add mod">
          <ac:chgData name="Marjokorpi, Kalle" userId="20486357-9ccc-4409-bc0b-ef60da3cad7d" providerId="ADAL" clId="{85DF241F-9289-43ED-AFAC-E516436F1A8E}" dt="2025-01-19T07:32:56.547" v="9926" actId="1076"/>
          <ac:spMkLst>
            <pc:docMk/>
            <pc:sldMk cId="3897006915" sldId="2147477984"/>
            <ac:spMk id="10" creationId="{4F858D55-DBC5-296A-C72C-4B924CAD6EEB}"/>
          </ac:spMkLst>
        </pc:spChg>
        <pc:spChg chg="add mod">
          <ac:chgData name="Marjokorpi, Kalle" userId="20486357-9ccc-4409-bc0b-ef60da3cad7d" providerId="ADAL" clId="{85DF241F-9289-43ED-AFAC-E516436F1A8E}" dt="2025-01-19T07:31:26.558" v="9771" actId="14100"/>
          <ac:spMkLst>
            <pc:docMk/>
            <pc:sldMk cId="3897006915" sldId="2147477984"/>
            <ac:spMk id="11" creationId="{A56DFD32-287E-FF7D-53EA-428E32FC5C54}"/>
          </ac:spMkLst>
        </pc:spChg>
        <pc:spChg chg="add mod">
          <ac:chgData name="Marjokorpi, Kalle" userId="20486357-9ccc-4409-bc0b-ef60da3cad7d" providerId="ADAL" clId="{85DF241F-9289-43ED-AFAC-E516436F1A8E}" dt="2025-01-19T07:31:30.736" v="9773" actId="1076"/>
          <ac:spMkLst>
            <pc:docMk/>
            <pc:sldMk cId="3897006915" sldId="2147477984"/>
            <ac:spMk id="12" creationId="{C4A3CFD3-C143-58B4-31AE-3FA2A16D99A2}"/>
          </ac:spMkLst>
        </pc:spChg>
        <pc:spChg chg="add mod">
          <ac:chgData name="Marjokorpi, Kalle" userId="20486357-9ccc-4409-bc0b-ef60da3cad7d" providerId="ADAL" clId="{85DF241F-9289-43ED-AFAC-E516436F1A8E}" dt="2025-01-19T07:31:38.250" v="9788" actId="20577"/>
          <ac:spMkLst>
            <pc:docMk/>
            <pc:sldMk cId="3897006915" sldId="2147477984"/>
            <ac:spMk id="13" creationId="{4BEBE23D-0F4E-5AEE-4883-47EDFCC08558}"/>
          </ac:spMkLst>
        </pc:spChg>
        <pc:spChg chg="add mod">
          <ac:chgData name="Marjokorpi, Kalle" userId="20486357-9ccc-4409-bc0b-ef60da3cad7d" providerId="ADAL" clId="{85DF241F-9289-43ED-AFAC-E516436F1A8E}" dt="2025-01-19T07:32:08.480" v="9834" actId="1076"/>
          <ac:spMkLst>
            <pc:docMk/>
            <pc:sldMk cId="3897006915" sldId="2147477984"/>
            <ac:spMk id="14" creationId="{135EEB39-DCB0-0FA8-9355-40FA886D299E}"/>
          </ac:spMkLst>
        </pc:spChg>
        <pc:spChg chg="add mod">
          <ac:chgData name="Marjokorpi, Kalle" userId="20486357-9ccc-4409-bc0b-ef60da3cad7d" providerId="ADAL" clId="{85DF241F-9289-43ED-AFAC-E516436F1A8E}" dt="2025-01-19T07:31:54.180" v="9821" actId="20577"/>
          <ac:spMkLst>
            <pc:docMk/>
            <pc:sldMk cId="3897006915" sldId="2147477984"/>
            <ac:spMk id="15" creationId="{99F2A5B9-B3DE-DD2B-67B5-2BD434059E84}"/>
          </ac:spMkLst>
        </pc:spChg>
        <pc:spChg chg="add mod">
          <ac:chgData name="Marjokorpi, Kalle" userId="20486357-9ccc-4409-bc0b-ef60da3cad7d" providerId="ADAL" clId="{85DF241F-9289-43ED-AFAC-E516436F1A8E}" dt="2025-01-19T07:32:02.394" v="9833" actId="20577"/>
          <ac:spMkLst>
            <pc:docMk/>
            <pc:sldMk cId="3897006915" sldId="2147477984"/>
            <ac:spMk id="16" creationId="{32C89724-D39E-2842-0BF7-18507DAB9AB8}"/>
          </ac:spMkLst>
        </pc:spChg>
        <pc:spChg chg="add mod">
          <ac:chgData name="Marjokorpi, Kalle" userId="20486357-9ccc-4409-bc0b-ef60da3cad7d" providerId="ADAL" clId="{85DF241F-9289-43ED-AFAC-E516436F1A8E}" dt="2025-01-19T07:32:49.717" v="9925" actId="14100"/>
          <ac:spMkLst>
            <pc:docMk/>
            <pc:sldMk cId="3897006915" sldId="2147477984"/>
            <ac:spMk id="17" creationId="{FCAA0290-F7D8-2FA1-47CB-D0AC4A21B937}"/>
          </ac:spMkLst>
        </pc:spChg>
        <pc:picChg chg="add mod">
          <ac:chgData name="Marjokorpi, Kalle" userId="20486357-9ccc-4409-bc0b-ef60da3cad7d" providerId="ADAL" clId="{85DF241F-9289-43ED-AFAC-E516436F1A8E}" dt="2025-01-19T14:15:13.691" v="11316" actId="1076"/>
          <ac:picMkLst>
            <pc:docMk/>
            <pc:sldMk cId="3897006915" sldId="2147477984"/>
            <ac:picMk id="2" creationId="{2D191849-BC22-5B47-BADE-A23BF54E0220}"/>
          </ac:picMkLst>
        </pc:picChg>
        <pc:picChg chg="add mod">
          <ac:chgData name="Marjokorpi, Kalle" userId="20486357-9ccc-4409-bc0b-ef60da3cad7d" providerId="ADAL" clId="{85DF241F-9289-43ED-AFAC-E516436F1A8E}" dt="2025-01-19T07:32:58.236" v="9927" actId="1076"/>
          <ac:picMkLst>
            <pc:docMk/>
            <pc:sldMk cId="3897006915" sldId="2147477984"/>
            <ac:picMk id="9" creationId="{AD199D27-CE31-98FD-28E5-3BDDE2D429DC}"/>
          </ac:picMkLst>
        </pc:picChg>
      </pc:sldChg>
      <pc:sldChg chg="delSp add del">
        <pc:chgData name="Marjokorpi, Kalle" userId="20486357-9ccc-4409-bc0b-ef60da3cad7d" providerId="ADAL" clId="{85DF241F-9289-43ED-AFAC-E516436F1A8E}" dt="2025-01-19T15:12:21.262" v="12343" actId="47"/>
        <pc:sldMkLst>
          <pc:docMk/>
          <pc:sldMk cId="245120208" sldId="2147477985"/>
        </pc:sldMkLst>
        <pc:spChg chg="del">
          <ac:chgData name="Marjokorpi, Kalle" userId="20486357-9ccc-4409-bc0b-ef60da3cad7d" providerId="ADAL" clId="{85DF241F-9289-43ED-AFAC-E516436F1A8E}" dt="2025-01-19T07:35:22.031" v="9943" actId="478"/>
          <ac:spMkLst>
            <pc:docMk/>
            <pc:sldMk cId="245120208" sldId="2147477985"/>
            <ac:spMk id="10" creationId="{6E3CBE6C-8EA3-1A94-1B07-A0BB04CA868B}"/>
          </ac:spMkLst>
        </pc:spChg>
        <pc:picChg chg="del">
          <ac:chgData name="Marjokorpi, Kalle" userId="20486357-9ccc-4409-bc0b-ef60da3cad7d" providerId="ADAL" clId="{85DF241F-9289-43ED-AFAC-E516436F1A8E}" dt="2025-01-19T07:35:22.031" v="9943" actId="478"/>
          <ac:picMkLst>
            <pc:docMk/>
            <pc:sldMk cId="245120208" sldId="2147477985"/>
            <ac:picMk id="3" creationId="{3C9FB4E5-1466-051C-A7B1-D040812260DD}"/>
          </ac:picMkLst>
        </pc:picChg>
      </pc:sldChg>
      <pc:sldChg chg="add del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619230452" sldId="2147477986"/>
        </pc:sldMkLst>
      </pc:sldChg>
      <pc:sldChg chg="add del ord">
        <pc:chgData name="Marjokorpi, Kalle" userId="20486357-9ccc-4409-bc0b-ef60da3cad7d" providerId="ADAL" clId="{85DF241F-9289-43ED-AFAC-E516436F1A8E}" dt="2025-01-22T07:50:15.527" v="18820" actId="47"/>
        <pc:sldMkLst>
          <pc:docMk/>
          <pc:sldMk cId="790985758" sldId="2147477987"/>
        </pc:sldMkLst>
      </pc:sldChg>
      <pc:sldChg chg="addSp delSp modSp new mod ord modAnim modNotesTx">
        <pc:chgData name="Marjokorpi, Kalle" userId="20486357-9ccc-4409-bc0b-ef60da3cad7d" providerId="ADAL" clId="{85DF241F-9289-43ED-AFAC-E516436F1A8E}" dt="2025-01-27T13:39:12.160" v="24755" actId="6549"/>
        <pc:sldMkLst>
          <pc:docMk/>
          <pc:sldMk cId="2293089873" sldId="2147477988"/>
        </pc:sldMkLst>
        <pc:spChg chg="add del">
          <ac:chgData name="Marjokorpi, Kalle" userId="20486357-9ccc-4409-bc0b-ef60da3cad7d" providerId="ADAL" clId="{85DF241F-9289-43ED-AFAC-E516436F1A8E}" dt="2025-01-21T18:17:54.810" v="17422" actId="478"/>
          <ac:spMkLst>
            <pc:docMk/>
            <pc:sldMk cId="2293089873" sldId="2147477988"/>
            <ac:spMk id="2" creationId="{76A0005C-A044-BBF0-92CA-7F901F7A9214}"/>
          </ac:spMkLst>
        </pc:spChg>
        <pc:spChg chg="del">
          <ac:chgData name="Marjokorpi, Kalle" userId="20486357-9ccc-4409-bc0b-ef60da3cad7d" providerId="ADAL" clId="{85DF241F-9289-43ED-AFAC-E516436F1A8E}" dt="2025-01-19T14:31:03.104" v="11352" actId="478"/>
          <ac:spMkLst>
            <pc:docMk/>
            <pc:sldMk cId="2293089873" sldId="2147477988"/>
            <ac:spMk id="2" creationId="{B38A8921-1F5D-1AE1-9307-BCD169AC37BB}"/>
          </ac:spMkLst>
        </pc:spChg>
        <pc:spChg chg="add mod">
          <ac:chgData name="Marjokorpi, Kalle" userId="20486357-9ccc-4409-bc0b-ef60da3cad7d" providerId="ADAL" clId="{85DF241F-9289-43ED-AFAC-E516436F1A8E}" dt="2025-01-26T06:43:54.863" v="19932" actId="1076"/>
          <ac:spMkLst>
            <pc:docMk/>
            <pc:sldMk cId="2293089873" sldId="2147477988"/>
            <ac:spMk id="2" creationId="{F5CA3388-0931-A060-DE9A-957D2CB9D4D9}"/>
          </ac:spMkLst>
        </pc:spChg>
        <pc:spChg chg="del">
          <ac:chgData name="Marjokorpi, Kalle" userId="20486357-9ccc-4409-bc0b-ef60da3cad7d" providerId="ADAL" clId="{85DF241F-9289-43ED-AFAC-E516436F1A8E}" dt="2025-01-19T14:31:02.361" v="11351" actId="478"/>
          <ac:spMkLst>
            <pc:docMk/>
            <pc:sldMk cId="2293089873" sldId="2147477988"/>
            <ac:spMk id="3" creationId="{97B409C8-EE6E-E83C-1EDC-603FF46928E3}"/>
          </ac:spMkLst>
        </pc:spChg>
        <pc:spChg chg="add mod ord">
          <ac:chgData name="Marjokorpi, Kalle" userId="20486357-9ccc-4409-bc0b-ef60da3cad7d" providerId="ADAL" clId="{85DF241F-9289-43ED-AFAC-E516436F1A8E}" dt="2025-01-21T18:18:38.137" v="17427" actId="207"/>
          <ac:spMkLst>
            <pc:docMk/>
            <pc:sldMk cId="2293089873" sldId="2147477988"/>
            <ac:spMk id="3" creationId="{B2C812D0-0CEF-834B-DB71-B15E36F4DA7E}"/>
          </ac:spMkLst>
        </pc:spChg>
        <pc:spChg chg="mod">
          <ac:chgData name="Marjokorpi, Kalle" userId="20486357-9ccc-4409-bc0b-ef60da3cad7d" providerId="ADAL" clId="{85DF241F-9289-43ED-AFAC-E516436F1A8E}" dt="2025-01-19T15:03:44.500" v="12283"/>
          <ac:spMkLst>
            <pc:docMk/>
            <pc:sldMk cId="2293089873" sldId="2147477988"/>
            <ac:spMk id="5" creationId="{DFCAE05C-CBAA-0917-C8E7-B6DF317EF900}"/>
          </ac:spMkLst>
        </pc:spChg>
        <pc:spChg chg="add mod">
          <ac:chgData name="Marjokorpi, Kalle" userId="20486357-9ccc-4409-bc0b-ef60da3cad7d" providerId="ADAL" clId="{85DF241F-9289-43ED-AFAC-E516436F1A8E}" dt="2025-01-21T17:51:13.077" v="16938" actId="14100"/>
          <ac:spMkLst>
            <pc:docMk/>
            <pc:sldMk cId="2293089873" sldId="2147477988"/>
            <ac:spMk id="6" creationId="{58DB68F0-5C43-B9B8-2382-72C78D88BFBC}"/>
          </ac:spMkLst>
        </pc:spChg>
        <pc:spChg chg="add mod">
          <ac:chgData name="Marjokorpi, Kalle" userId="20486357-9ccc-4409-bc0b-ef60da3cad7d" providerId="ADAL" clId="{85DF241F-9289-43ED-AFAC-E516436F1A8E}" dt="2025-01-21T17:55:19.956" v="17046" actId="1035"/>
          <ac:spMkLst>
            <pc:docMk/>
            <pc:sldMk cId="2293089873" sldId="2147477988"/>
            <ac:spMk id="8" creationId="{7903E200-B6B4-3B8D-53E6-64336A117632}"/>
          </ac:spMkLst>
        </pc:spChg>
        <pc:spChg chg="add del mod">
          <ac:chgData name="Marjokorpi, Kalle" userId="20486357-9ccc-4409-bc0b-ef60da3cad7d" providerId="ADAL" clId="{85DF241F-9289-43ED-AFAC-E516436F1A8E}" dt="2025-01-19T14:59:26.094" v="12226" actId="478"/>
          <ac:spMkLst>
            <pc:docMk/>
            <pc:sldMk cId="2293089873" sldId="2147477988"/>
            <ac:spMk id="9" creationId="{B3DC2CDD-FEE7-D95A-B96F-5B74E69476F2}"/>
          </ac:spMkLst>
        </pc:spChg>
        <pc:spChg chg="add del mod">
          <ac:chgData name="Marjokorpi, Kalle" userId="20486357-9ccc-4409-bc0b-ef60da3cad7d" providerId="ADAL" clId="{85DF241F-9289-43ED-AFAC-E516436F1A8E}" dt="2025-01-19T14:58:38.872" v="12149" actId="478"/>
          <ac:spMkLst>
            <pc:docMk/>
            <pc:sldMk cId="2293089873" sldId="2147477988"/>
            <ac:spMk id="10" creationId="{44B8715F-439B-D5DC-6268-D3F8C1F88EED}"/>
          </ac:spMkLst>
        </pc:spChg>
        <pc:spChg chg="add mod">
          <ac:chgData name="Marjokorpi, Kalle" userId="20486357-9ccc-4409-bc0b-ef60da3cad7d" providerId="ADAL" clId="{85DF241F-9289-43ED-AFAC-E516436F1A8E}" dt="2025-01-21T17:55:04.980" v="17042" actId="1037"/>
          <ac:spMkLst>
            <pc:docMk/>
            <pc:sldMk cId="2293089873" sldId="2147477988"/>
            <ac:spMk id="11" creationId="{B025F461-F900-F4D9-2BC6-ACBC230A0C1A}"/>
          </ac:spMkLst>
        </pc:spChg>
        <pc:spChg chg="add del mod">
          <ac:chgData name="Marjokorpi, Kalle" userId="20486357-9ccc-4409-bc0b-ef60da3cad7d" providerId="ADAL" clId="{85DF241F-9289-43ED-AFAC-E516436F1A8E}" dt="2025-01-19T14:59:13.736" v="12202" actId="478"/>
          <ac:spMkLst>
            <pc:docMk/>
            <pc:sldMk cId="2293089873" sldId="2147477988"/>
            <ac:spMk id="12" creationId="{4E3A976D-E6E4-F65B-B09D-0F2FA22931A5}"/>
          </ac:spMkLst>
        </pc:spChg>
        <pc:spChg chg="add del mod">
          <ac:chgData name="Marjokorpi, Kalle" userId="20486357-9ccc-4409-bc0b-ef60da3cad7d" providerId="ADAL" clId="{85DF241F-9289-43ED-AFAC-E516436F1A8E}" dt="2025-01-21T17:49:31.569" v="16876" actId="478"/>
          <ac:spMkLst>
            <pc:docMk/>
            <pc:sldMk cId="2293089873" sldId="2147477988"/>
            <ac:spMk id="12" creationId="{6914017F-F7D0-08F2-34ED-685763AACE45}"/>
          </ac:spMkLst>
        </pc:spChg>
        <pc:spChg chg="add mod">
          <ac:chgData name="Marjokorpi, Kalle" userId="20486357-9ccc-4409-bc0b-ef60da3cad7d" providerId="ADAL" clId="{85DF241F-9289-43ED-AFAC-E516436F1A8E}" dt="2025-01-21T17:51:27.629" v="16947" actId="1036"/>
          <ac:spMkLst>
            <pc:docMk/>
            <pc:sldMk cId="2293089873" sldId="2147477988"/>
            <ac:spMk id="13" creationId="{57AF588B-2626-EC45-6E86-881A9916E965}"/>
          </ac:spMkLst>
        </pc:spChg>
        <pc:spChg chg="add del mod">
          <ac:chgData name="Marjokorpi, Kalle" userId="20486357-9ccc-4409-bc0b-ef60da3cad7d" providerId="ADAL" clId="{85DF241F-9289-43ED-AFAC-E516436F1A8E}" dt="2025-01-19T14:57:26.571" v="12104" actId="478"/>
          <ac:spMkLst>
            <pc:docMk/>
            <pc:sldMk cId="2293089873" sldId="2147477988"/>
            <ac:spMk id="13" creationId="{8272A4B8-299C-ED88-85F4-DB2E3D3C042A}"/>
          </ac:spMkLst>
        </pc:spChg>
        <pc:spChg chg="add mod">
          <ac:chgData name="Marjokorpi, Kalle" userId="20486357-9ccc-4409-bc0b-ef60da3cad7d" providerId="ADAL" clId="{85DF241F-9289-43ED-AFAC-E516436F1A8E}" dt="2025-01-21T17:53:08.553" v="16971" actId="767"/>
          <ac:spMkLst>
            <pc:docMk/>
            <pc:sldMk cId="2293089873" sldId="2147477988"/>
            <ac:spMk id="14" creationId="{8EC898CE-6979-7A30-E4A4-541FD0E5BE19}"/>
          </ac:spMkLst>
        </pc:spChg>
        <pc:spChg chg="add del mod">
          <ac:chgData name="Marjokorpi, Kalle" userId="20486357-9ccc-4409-bc0b-ef60da3cad7d" providerId="ADAL" clId="{85DF241F-9289-43ED-AFAC-E516436F1A8E}" dt="2025-01-19T14:57:48.874" v="12118" actId="478"/>
          <ac:spMkLst>
            <pc:docMk/>
            <pc:sldMk cId="2293089873" sldId="2147477988"/>
            <ac:spMk id="14" creationId="{C6A8984B-C84B-A3C8-E3D0-A3195E1EC006}"/>
          </ac:spMkLst>
        </pc:spChg>
        <pc:spChg chg="add mod">
          <ac:chgData name="Marjokorpi, Kalle" userId="20486357-9ccc-4409-bc0b-ef60da3cad7d" providerId="ADAL" clId="{85DF241F-9289-43ED-AFAC-E516436F1A8E}" dt="2025-01-21T17:55:04.980" v="17042" actId="1037"/>
          <ac:spMkLst>
            <pc:docMk/>
            <pc:sldMk cId="2293089873" sldId="2147477988"/>
            <ac:spMk id="15" creationId="{87BF7899-1BE7-DD1C-14C2-5523862E6ABA}"/>
          </ac:spMkLst>
        </pc:spChg>
        <pc:spChg chg="add del mod">
          <ac:chgData name="Marjokorpi, Kalle" userId="20486357-9ccc-4409-bc0b-ef60da3cad7d" providerId="ADAL" clId="{85DF241F-9289-43ED-AFAC-E516436F1A8E}" dt="2025-01-19T14:59:25.395" v="12225" actId="478"/>
          <ac:spMkLst>
            <pc:docMk/>
            <pc:sldMk cId="2293089873" sldId="2147477988"/>
            <ac:spMk id="16" creationId="{A096EF6E-14FD-FDD1-0BF4-5EB030C01D4F}"/>
          </ac:spMkLst>
        </pc:spChg>
        <pc:spChg chg="add mod">
          <ac:chgData name="Marjokorpi, Kalle" userId="20486357-9ccc-4409-bc0b-ef60da3cad7d" providerId="ADAL" clId="{85DF241F-9289-43ED-AFAC-E516436F1A8E}" dt="2025-01-21T17:53:14.797" v="16972" actId="767"/>
          <ac:spMkLst>
            <pc:docMk/>
            <pc:sldMk cId="2293089873" sldId="2147477988"/>
            <ac:spMk id="16" creationId="{E30376EF-9412-CE28-E12C-920FF37885BF}"/>
          </ac:spMkLst>
        </pc:spChg>
        <pc:spChg chg="add del mod">
          <ac:chgData name="Marjokorpi, Kalle" userId="20486357-9ccc-4409-bc0b-ef60da3cad7d" providerId="ADAL" clId="{85DF241F-9289-43ED-AFAC-E516436F1A8E}" dt="2025-01-19T14:59:14.419" v="12203" actId="478"/>
          <ac:spMkLst>
            <pc:docMk/>
            <pc:sldMk cId="2293089873" sldId="2147477988"/>
            <ac:spMk id="17" creationId="{513D7919-ED2A-DEA0-DA2C-1C1952EC27C4}"/>
          </ac:spMkLst>
        </pc:spChg>
        <pc:spChg chg="add mod">
          <ac:chgData name="Marjokorpi, Kalle" userId="20486357-9ccc-4409-bc0b-ef60da3cad7d" providerId="ADAL" clId="{85DF241F-9289-43ED-AFAC-E516436F1A8E}" dt="2025-01-24T09:10:08.209" v="19816" actId="20577"/>
          <ac:spMkLst>
            <pc:docMk/>
            <pc:sldMk cId="2293089873" sldId="2147477988"/>
            <ac:spMk id="17" creationId="{FA6C882F-55ED-271B-02D8-EBB3AC633C8A}"/>
          </ac:spMkLst>
        </pc:spChg>
        <pc:spChg chg="add del mod">
          <ac:chgData name="Marjokorpi, Kalle" userId="20486357-9ccc-4409-bc0b-ef60da3cad7d" providerId="ADAL" clId="{85DF241F-9289-43ED-AFAC-E516436F1A8E}" dt="2025-01-19T14:57:25.512" v="12103" actId="478"/>
          <ac:spMkLst>
            <pc:docMk/>
            <pc:sldMk cId="2293089873" sldId="2147477988"/>
            <ac:spMk id="18" creationId="{37FC04C8-9010-9723-10D6-D0F0B7B0135B}"/>
          </ac:spMkLst>
        </pc:spChg>
        <pc:spChg chg="add del mod">
          <ac:chgData name="Marjokorpi, Kalle" userId="20486357-9ccc-4409-bc0b-ef60da3cad7d" providerId="ADAL" clId="{85DF241F-9289-43ED-AFAC-E516436F1A8E}" dt="2025-01-19T14:59:24.921" v="12224" actId="478"/>
          <ac:spMkLst>
            <pc:docMk/>
            <pc:sldMk cId="2293089873" sldId="2147477988"/>
            <ac:spMk id="19" creationId="{7A836439-543D-A153-BD94-E58317F6FF23}"/>
          </ac:spMkLst>
        </pc:spChg>
        <pc:spChg chg="add del mod">
          <ac:chgData name="Marjokorpi, Kalle" userId="20486357-9ccc-4409-bc0b-ef60da3cad7d" providerId="ADAL" clId="{85DF241F-9289-43ED-AFAC-E516436F1A8E}" dt="2025-01-19T14:59:16.132" v="12204" actId="478"/>
          <ac:spMkLst>
            <pc:docMk/>
            <pc:sldMk cId="2293089873" sldId="2147477988"/>
            <ac:spMk id="20" creationId="{C71F3E2B-8092-6D16-3680-4C97DD90B62C}"/>
          </ac:spMkLst>
        </pc:spChg>
        <pc:spChg chg="add del mod">
          <ac:chgData name="Marjokorpi, Kalle" userId="20486357-9ccc-4409-bc0b-ef60da3cad7d" providerId="ADAL" clId="{85DF241F-9289-43ED-AFAC-E516436F1A8E}" dt="2025-01-19T14:59:26.499" v="12227" actId="478"/>
          <ac:spMkLst>
            <pc:docMk/>
            <pc:sldMk cId="2293089873" sldId="2147477988"/>
            <ac:spMk id="21" creationId="{77263879-F149-8BB4-213D-0F1A711E970E}"/>
          </ac:spMkLst>
        </pc:spChg>
        <pc:spChg chg="del mod">
          <ac:chgData name="Marjokorpi, Kalle" userId="20486357-9ccc-4409-bc0b-ef60da3cad7d" providerId="ADAL" clId="{85DF241F-9289-43ED-AFAC-E516436F1A8E}" dt="2025-01-19T14:53:35.361" v="11941" actId="478"/>
          <ac:spMkLst>
            <pc:docMk/>
            <pc:sldMk cId="2293089873" sldId="2147477988"/>
            <ac:spMk id="26" creationId="{9F4B29DC-C03E-BC01-5600-0E0A91223A69}"/>
          </ac:spMkLst>
        </pc:spChg>
        <pc:spChg chg="del mod">
          <ac:chgData name="Marjokorpi, Kalle" userId="20486357-9ccc-4409-bc0b-ef60da3cad7d" providerId="ADAL" clId="{85DF241F-9289-43ED-AFAC-E516436F1A8E}" dt="2025-01-19T14:53:34.167" v="11940" actId="478"/>
          <ac:spMkLst>
            <pc:docMk/>
            <pc:sldMk cId="2293089873" sldId="2147477988"/>
            <ac:spMk id="27" creationId="{BDD4D7B0-20A5-058F-A558-13C4A519D51E}"/>
          </ac:spMkLst>
        </pc:spChg>
        <pc:spChg chg="del mod">
          <ac:chgData name="Marjokorpi, Kalle" userId="20486357-9ccc-4409-bc0b-ef60da3cad7d" providerId="ADAL" clId="{85DF241F-9289-43ED-AFAC-E516436F1A8E}" dt="2025-01-19T14:53:36.622" v="11942" actId="478"/>
          <ac:spMkLst>
            <pc:docMk/>
            <pc:sldMk cId="2293089873" sldId="2147477988"/>
            <ac:spMk id="28" creationId="{B3702D7D-DCFB-5C1E-305C-592E2D814B02}"/>
          </ac:spMkLst>
        </pc:spChg>
        <pc:spChg chg="del mod">
          <ac:chgData name="Marjokorpi, Kalle" userId="20486357-9ccc-4409-bc0b-ef60da3cad7d" providerId="ADAL" clId="{85DF241F-9289-43ED-AFAC-E516436F1A8E}" dt="2025-01-19T14:53:29.370" v="11937" actId="478"/>
          <ac:spMkLst>
            <pc:docMk/>
            <pc:sldMk cId="2293089873" sldId="2147477988"/>
            <ac:spMk id="29" creationId="{83FA8BE5-A08D-BB75-8FB5-45D1B144C701}"/>
          </ac:spMkLst>
        </pc:spChg>
        <pc:spChg chg="del mod">
          <ac:chgData name="Marjokorpi, Kalle" userId="20486357-9ccc-4409-bc0b-ef60da3cad7d" providerId="ADAL" clId="{85DF241F-9289-43ED-AFAC-E516436F1A8E}" dt="2025-01-19T14:53:30.944" v="11938" actId="478"/>
          <ac:spMkLst>
            <pc:docMk/>
            <pc:sldMk cId="2293089873" sldId="2147477988"/>
            <ac:spMk id="30" creationId="{9C963053-40DC-AA27-156C-9EC9DB9A33A8}"/>
          </ac:spMkLst>
        </pc:spChg>
        <pc:spChg chg="del mod">
          <ac:chgData name="Marjokorpi, Kalle" userId="20486357-9ccc-4409-bc0b-ef60da3cad7d" providerId="ADAL" clId="{85DF241F-9289-43ED-AFAC-E516436F1A8E}" dt="2025-01-19T14:53:41.121" v="11945" actId="478"/>
          <ac:spMkLst>
            <pc:docMk/>
            <pc:sldMk cId="2293089873" sldId="2147477988"/>
            <ac:spMk id="31" creationId="{4BC4B5D0-0697-38CA-4EE7-B975F47423E0}"/>
          </ac:spMkLst>
        </pc:spChg>
        <pc:spChg chg="del mod">
          <ac:chgData name="Marjokorpi, Kalle" userId="20486357-9ccc-4409-bc0b-ef60da3cad7d" providerId="ADAL" clId="{85DF241F-9289-43ED-AFAC-E516436F1A8E}" dt="2025-01-19T14:53:39.670" v="11944" actId="478"/>
          <ac:spMkLst>
            <pc:docMk/>
            <pc:sldMk cId="2293089873" sldId="2147477988"/>
            <ac:spMk id="32" creationId="{B925AB62-B466-59AA-7079-7AEE2BED30DD}"/>
          </ac:spMkLst>
        </pc:spChg>
        <pc:spChg chg="del mod topLvl">
          <ac:chgData name="Marjokorpi, Kalle" userId="20486357-9ccc-4409-bc0b-ef60da3cad7d" providerId="ADAL" clId="{85DF241F-9289-43ED-AFAC-E516436F1A8E}" dt="2025-01-19T14:53:42.940" v="11946" actId="478"/>
          <ac:spMkLst>
            <pc:docMk/>
            <pc:sldMk cId="2293089873" sldId="2147477988"/>
            <ac:spMk id="33" creationId="{7A86B951-9B7F-99E9-59F2-690DF782E231}"/>
          </ac:spMkLst>
        </pc:spChg>
        <pc:spChg chg="add mod">
          <ac:chgData name="Marjokorpi, Kalle" userId="20486357-9ccc-4409-bc0b-ef60da3cad7d" providerId="ADAL" clId="{85DF241F-9289-43ED-AFAC-E516436F1A8E}" dt="2025-01-21T17:55:04.980" v="17042" actId="1037"/>
          <ac:spMkLst>
            <pc:docMk/>
            <pc:sldMk cId="2293089873" sldId="2147477988"/>
            <ac:spMk id="36" creationId="{9FCBC809-3601-C37D-687F-714386F7D4F1}"/>
          </ac:spMkLst>
        </pc:spChg>
        <pc:spChg chg="add mod">
          <ac:chgData name="Marjokorpi, Kalle" userId="20486357-9ccc-4409-bc0b-ef60da3cad7d" providerId="ADAL" clId="{85DF241F-9289-43ED-AFAC-E516436F1A8E}" dt="2025-01-21T17:55:04.980" v="17042" actId="1037"/>
          <ac:spMkLst>
            <pc:docMk/>
            <pc:sldMk cId="2293089873" sldId="2147477988"/>
            <ac:spMk id="37" creationId="{B7F996CB-4F27-3B83-1CA8-759991D78750}"/>
          </ac:spMkLst>
        </pc:spChg>
        <pc:spChg chg="add mod">
          <ac:chgData name="Marjokorpi, Kalle" userId="20486357-9ccc-4409-bc0b-ef60da3cad7d" providerId="ADAL" clId="{85DF241F-9289-43ED-AFAC-E516436F1A8E}" dt="2025-01-21T17:54:57.256" v="17028" actId="1036"/>
          <ac:spMkLst>
            <pc:docMk/>
            <pc:sldMk cId="2293089873" sldId="2147477988"/>
            <ac:spMk id="38" creationId="{77D781FC-5B94-6000-71EF-DFCA3D213141}"/>
          </ac:spMkLst>
        </pc:spChg>
        <pc:spChg chg="add mod">
          <ac:chgData name="Marjokorpi, Kalle" userId="20486357-9ccc-4409-bc0b-ef60da3cad7d" providerId="ADAL" clId="{85DF241F-9289-43ED-AFAC-E516436F1A8E}" dt="2025-01-21T17:54:57.256" v="17028" actId="1036"/>
          <ac:spMkLst>
            <pc:docMk/>
            <pc:sldMk cId="2293089873" sldId="2147477988"/>
            <ac:spMk id="39" creationId="{797AF9DF-4DAF-2860-5A21-048FF2FE73AD}"/>
          </ac:spMkLst>
        </pc:spChg>
        <pc:spChg chg="add mod">
          <ac:chgData name="Marjokorpi, Kalle" userId="20486357-9ccc-4409-bc0b-ef60da3cad7d" providerId="ADAL" clId="{85DF241F-9289-43ED-AFAC-E516436F1A8E}" dt="2025-01-21T17:54:57.256" v="17028" actId="1036"/>
          <ac:spMkLst>
            <pc:docMk/>
            <pc:sldMk cId="2293089873" sldId="2147477988"/>
            <ac:spMk id="40" creationId="{16DF3535-2141-4BC0-D26C-C09B0D3128B3}"/>
          </ac:spMkLst>
        </pc:spChg>
        <pc:spChg chg="add mod">
          <ac:chgData name="Marjokorpi, Kalle" userId="20486357-9ccc-4409-bc0b-ef60da3cad7d" providerId="ADAL" clId="{85DF241F-9289-43ED-AFAC-E516436F1A8E}" dt="2025-01-21T17:54:57.256" v="17028" actId="1036"/>
          <ac:spMkLst>
            <pc:docMk/>
            <pc:sldMk cId="2293089873" sldId="2147477988"/>
            <ac:spMk id="41" creationId="{CBAAE804-A9E5-9C0F-1699-4695DD85CC11}"/>
          </ac:spMkLst>
        </pc:spChg>
        <pc:spChg chg="add del mod ord">
          <ac:chgData name="Marjokorpi, Kalle" userId="20486357-9ccc-4409-bc0b-ef60da3cad7d" providerId="ADAL" clId="{85DF241F-9289-43ED-AFAC-E516436F1A8E}" dt="2025-01-19T15:02:22.978" v="12267" actId="478"/>
          <ac:spMkLst>
            <pc:docMk/>
            <pc:sldMk cId="2293089873" sldId="2147477988"/>
            <ac:spMk id="42" creationId="{187C969D-8773-2E81-E399-44FE98A652B3}"/>
          </ac:spMkLst>
        </pc:spChg>
        <pc:spChg chg="add del mod ord">
          <ac:chgData name="Marjokorpi, Kalle" userId="20486357-9ccc-4409-bc0b-ef60da3cad7d" providerId="ADAL" clId="{85DF241F-9289-43ED-AFAC-E516436F1A8E}" dt="2025-01-19T15:05:08.170" v="12294" actId="21"/>
          <ac:spMkLst>
            <pc:docMk/>
            <pc:sldMk cId="2293089873" sldId="2147477988"/>
            <ac:spMk id="43" creationId="{9D480102-9FB8-C89E-AD5E-BB07BEFC752A}"/>
          </ac:spMkLst>
        </pc:spChg>
        <pc:spChg chg="add del mod">
          <ac:chgData name="Marjokorpi, Kalle" userId="20486357-9ccc-4409-bc0b-ef60da3cad7d" providerId="ADAL" clId="{85DF241F-9289-43ED-AFAC-E516436F1A8E}" dt="2025-01-21T17:53:03.864" v="16969" actId="478"/>
          <ac:spMkLst>
            <pc:docMk/>
            <pc:sldMk cId="2293089873" sldId="2147477988"/>
            <ac:spMk id="44" creationId="{390470D0-8A26-AAB7-59FF-D26DD6DE164A}"/>
          </ac:spMkLst>
        </pc:spChg>
        <pc:spChg chg="add mod">
          <ac:chgData name="Marjokorpi, Kalle" userId="20486357-9ccc-4409-bc0b-ef60da3cad7d" providerId="ADAL" clId="{85DF241F-9289-43ED-AFAC-E516436F1A8E}" dt="2025-01-19T15:05:57.005" v="12298"/>
          <ac:spMkLst>
            <pc:docMk/>
            <pc:sldMk cId="2293089873" sldId="2147477988"/>
            <ac:spMk id="46" creationId="{5D6276ED-6D99-7C09-C7C9-8CBC7C443E10}"/>
          </ac:spMkLst>
        </pc:spChg>
        <pc:spChg chg="add del mod">
          <ac:chgData name="Marjokorpi, Kalle" userId="20486357-9ccc-4409-bc0b-ef60da3cad7d" providerId="ADAL" clId="{85DF241F-9289-43ED-AFAC-E516436F1A8E}" dt="2025-01-19T15:10:45.429" v="12325" actId="478"/>
          <ac:spMkLst>
            <pc:docMk/>
            <pc:sldMk cId="2293089873" sldId="2147477988"/>
            <ac:spMk id="48" creationId="{956DA2E0-B6F5-25E3-ABB2-8C4F1222CC38}"/>
          </ac:spMkLst>
        </pc:spChg>
        <pc:spChg chg="add del mod">
          <ac:chgData name="Marjokorpi, Kalle" userId="20486357-9ccc-4409-bc0b-ef60da3cad7d" providerId="ADAL" clId="{85DF241F-9289-43ED-AFAC-E516436F1A8E}" dt="2025-01-21T17:52:16.784" v="16954" actId="478"/>
          <ac:spMkLst>
            <pc:docMk/>
            <pc:sldMk cId="2293089873" sldId="2147477988"/>
            <ac:spMk id="50" creationId="{2D3CF682-167E-1BB1-21BA-ED3B711A5AB5}"/>
          </ac:spMkLst>
        </pc:spChg>
        <pc:grpChg chg="add mod">
          <ac:chgData name="Marjokorpi, Kalle" userId="20486357-9ccc-4409-bc0b-ef60da3cad7d" providerId="ADAL" clId="{85DF241F-9289-43ED-AFAC-E516436F1A8E}" dt="2025-01-21T18:18:29.690" v="17426" actId="164"/>
          <ac:grpSpMkLst>
            <pc:docMk/>
            <pc:sldMk cId="2293089873" sldId="2147477988"/>
            <ac:grpSpMk id="9" creationId="{0F7E5B3E-0472-9AF8-C72F-7B01BE060844}"/>
          </ac:grpSpMkLst>
        </pc:grpChg>
        <pc:grpChg chg="add del mod">
          <ac:chgData name="Marjokorpi, Kalle" userId="20486357-9ccc-4409-bc0b-ef60da3cad7d" providerId="ADAL" clId="{85DF241F-9289-43ED-AFAC-E516436F1A8E}" dt="2025-01-19T14:53:42.940" v="11946" actId="478"/>
          <ac:grpSpMkLst>
            <pc:docMk/>
            <pc:sldMk cId="2293089873" sldId="2147477988"/>
            <ac:grpSpMk id="23" creationId="{067887BB-CE5A-75A9-590E-5F545FB1A14F}"/>
          </ac:grpSpMkLst>
        </pc:grpChg>
        <pc:picChg chg="add del">
          <ac:chgData name="Marjokorpi, Kalle" userId="20486357-9ccc-4409-bc0b-ef60da3cad7d" providerId="ADAL" clId="{85DF241F-9289-43ED-AFAC-E516436F1A8E}" dt="2025-01-21T16:27:59.472" v="15195" actId="22"/>
          <ac:picMkLst>
            <pc:docMk/>
            <pc:sldMk cId="2293089873" sldId="2147477988"/>
            <ac:picMk id="3" creationId="{4879363F-7768-3105-3453-45FD3C45AD6F}"/>
          </ac:picMkLst>
        </pc:picChg>
        <pc:picChg chg="add mod">
          <ac:chgData name="Marjokorpi, Kalle" userId="20486357-9ccc-4409-bc0b-ef60da3cad7d" providerId="ADAL" clId="{85DF241F-9289-43ED-AFAC-E516436F1A8E}" dt="2025-01-21T17:55:19.956" v="17046" actId="1035"/>
          <ac:picMkLst>
            <pc:docMk/>
            <pc:sldMk cId="2293089873" sldId="2147477988"/>
            <ac:picMk id="7" creationId="{D80C3745-660D-297C-0579-60F481338172}"/>
          </ac:picMkLst>
        </pc:picChg>
        <pc:picChg chg="add del mod">
          <ac:chgData name="Marjokorpi, Kalle" userId="20486357-9ccc-4409-bc0b-ef60da3cad7d" providerId="ADAL" clId="{85DF241F-9289-43ED-AFAC-E516436F1A8E}" dt="2025-01-21T17:55:33.531" v="17049" actId="478"/>
          <ac:picMkLst>
            <pc:docMk/>
            <pc:sldMk cId="2293089873" sldId="2147477988"/>
            <ac:picMk id="10" creationId="{57440B73-E0FA-EBB4-554D-C9A0D354F4A5}"/>
          </ac:picMkLst>
        </pc:picChg>
        <pc:picChg chg="add del mod modCrop">
          <ac:chgData name="Marjokorpi, Kalle" userId="20486357-9ccc-4409-bc0b-ef60da3cad7d" providerId="ADAL" clId="{85DF241F-9289-43ED-AFAC-E516436F1A8E}" dt="2025-01-19T15:05:08.170" v="12294" actId="21"/>
          <ac:picMkLst>
            <pc:docMk/>
            <pc:sldMk cId="2293089873" sldId="2147477988"/>
            <ac:picMk id="22" creationId="{005C8BBB-154A-033C-42BC-24C4125CE275}"/>
          </ac:picMkLst>
        </pc:picChg>
        <pc:picChg chg="add del mod">
          <ac:chgData name="Marjokorpi, Kalle" userId="20486357-9ccc-4409-bc0b-ef60da3cad7d" providerId="ADAL" clId="{85DF241F-9289-43ED-AFAC-E516436F1A8E}" dt="2025-01-19T14:53:32.505" v="11939" actId="478"/>
          <ac:picMkLst>
            <pc:docMk/>
            <pc:sldMk cId="2293089873" sldId="2147477988"/>
            <ac:picMk id="24" creationId="{CA5A4D05-E33D-C5E8-DFFB-A4FBC8C0FCD1}"/>
          </ac:picMkLst>
        </pc:picChg>
        <pc:picChg chg="del mod topLvl">
          <ac:chgData name="Marjokorpi, Kalle" userId="20486357-9ccc-4409-bc0b-ef60da3cad7d" providerId="ADAL" clId="{85DF241F-9289-43ED-AFAC-E516436F1A8E}" dt="2025-01-19T14:53:50.792" v="11950" actId="478"/>
          <ac:picMkLst>
            <pc:docMk/>
            <pc:sldMk cId="2293089873" sldId="2147477988"/>
            <ac:picMk id="25" creationId="{FC392F88-22DD-CACC-1C65-D65025704813}"/>
          </ac:picMkLst>
        </pc:picChg>
        <pc:picChg chg="add mod">
          <ac:chgData name="Marjokorpi, Kalle" userId="20486357-9ccc-4409-bc0b-ef60da3cad7d" providerId="ADAL" clId="{85DF241F-9289-43ED-AFAC-E516436F1A8E}" dt="2025-01-19T15:04:10.225" v="12288"/>
          <ac:picMkLst>
            <pc:docMk/>
            <pc:sldMk cId="2293089873" sldId="2147477988"/>
            <ac:picMk id="45" creationId="{652DFCC6-588A-E96E-CDB5-62818FDD2596}"/>
          </ac:picMkLst>
        </pc:picChg>
        <pc:picChg chg="add mod">
          <ac:chgData name="Marjokorpi, Kalle" userId="20486357-9ccc-4409-bc0b-ef60da3cad7d" providerId="ADAL" clId="{85DF241F-9289-43ED-AFAC-E516436F1A8E}" dt="2025-01-19T15:05:57.005" v="12298"/>
          <ac:picMkLst>
            <pc:docMk/>
            <pc:sldMk cId="2293089873" sldId="2147477988"/>
            <ac:picMk id="47" creationId="{0EC9E9AC-20F5-5DC3-6206-70523C942169}"/>
          </ac:picMkLst>
        </pc:picChg>
        <pc:cxnChg chg="add del">
          <ac:chgData name="Marjokorpi, Kalle" userId="20486357-9ccc-4409-bc0b-ef60da3cad7d" providerId="ADAL" clId="{85DF241F-9289-43ED-AFAC-E516436F1A8E}" dt="2025-01-19T14:54:55.978" v="11981" actId="478"/>
          <ac:cxnSpMkLst>
            <pc:docMk/>
            <pc:sldMk cId="2293089873" sldId="2147477988"/>
            <ac:cxnSpMk id="35" creationId="{005FF506-A845-1BC6-9A4B-29646A160D5B}"/>
          </ac:cxnSpMkLst>
        </pc:cxnChg>
      </pc:sldChg>
      <pc:sldChg chg="addSp delSp modSp new mod ord modClrScheme chgLayout modNotesTx">
        <pc:chgData name="Marjokorpi, Kalle" userId="20486357-9ccc-4409-bc0b-ef60da3cad7d" providerId="ADAL" clId="{85DF241F-9289-43ED-AFAC-E516436F1A8E}" dt="2025-01-27T13:34:59.584" v="24554" actId="20577"/>
        <pc:sldMkLst>
          <pc:docMk/>
          <pc:sldMk cId="749005625" sldId="2147477989"/>
        </pc:sldMkLst>
        <pc:spChg chg="del">
          <ac:chgData name="Marjokorpi, Kalle" userId="20486357-9ccc-4409-bc0b-ef60da3cad7d" providerId="ADAL" clId="{85DF241F-9289-43ED-AFAC-E516436F1A8E}" dt="2025-01-19T14:38:25.892" v="11572" actId="700"/>
          <ac:spMkLst>
            <pc:docMk/>
            <pc:sldMk cId="749005625" sldId="2147477989"/>
            <ac:spMk id="2" creationId="{47839AAD-0797-A764-EB6C-3F7F7CA17E7E}"/>
          </ac:spMkLst>
        </pc:spChg>
        <pc:spChg chg="del">
          <ac:chgData name="Marjokorpi, Kalle" userId="20486357-9ccc-4409-bc0b-ef60da3cad7d" providerId="ADAL" clId="{85DF241F-9289-43ED-AFAC-E516436F1A8E}" dt="2025-01-19T14:38:25.892" v="11572" actId="700"/>
          <ac:spMkLst>
            <pc:docMk/>
            <pc:sldMk cId="749005625" sldId="2147477989"/>
            <ac:spMk id="3" creationId="{8F60A7A7-67CD-BB40-9ADB-12926CDDB361}"/>
          </ac:spMkLst>
        </pc:spChg>
        <pc:spChg chg="del mod ord">
          <ac:chgData name="Marjokorpi, Kalle" userId="20486357-9ccc-4409-bc0b-ef60da3cad7d" providerId="ADAL" clId="{85DF241F-9289-43ED-AFAC-E516436F1A8E}" dt="2025-01-19T14:38:25.892" v="11572" actId="700"/>
          <ac:spMkLst>
            <pc:docMk/>
            <pc:sldMk cId="749005625" sldId="2147477989"/>
            <ac:spMk id="4" creationId="{E3F9FFF2-65B3-5D90-3B50-9312B5830FA6}"/>
          </ac:spMkLst>
        </pc:spChg>
        <pc:spChg chg="del mod ord">
          <ac:chgData name="Marjokorpi, Kalle" userId="20486357-9ccc-4409-bc0b-ef60da3cad7d" providerId="ADAL" clId="{85DF241F-9289-43ED-AFAC-E516436F1A8E}" dt="2025-01-19T14:38:25.892" v="11572" actId="700"/>
          <ac:spMkLst>
            <pc:docMk/>
            <pc:sldMk cId="749005625" sldId="2147477989"/>
            <ac:spMk id="5" creationId="{B486D0C9-4297-E48D-D024-96C8A4A404F3}"/>
          </ac:spMkLst>
        </pc:spChg>
        <pc:spChg chg="add mod ord">
          <ac:chgData name="Marjokorpi, Kalle" userId="20486357-9ccc-4409-bc0b-ef60da3cad7d" providerId="ADAL" clId="{85DF241F-9289-43ED-AFAC-E516436F1A8E}" dt="2025-01-19T14:46:11.572" v="11899"/>
          <ac:spMkLst>
            <pc:docMk/>
            <pc:sldMk cId="749005625" sldId="2147477989"/>
            <ac:spMk id="6" creationId="{263D58B0-0EF5-CFEF-ED8E-0528A1A4121D}"/>
          </ac:spMkLst>
        </pc:spChg>
        <pc:spChg chg="add del mod ord">
          <ac:chgData name="Marjokorpi, Kalle" userId="20486357-9ccc-4409-bc0b-ef60da3cad7d" providerId="ADAL" clId="{85DF241F-9289-43ED-AFAC-E516436F1A8E}" dt="2025-01-19T14:38:58.245" v="11622" actId="700"/>
          <ac:spMkLst>
            <pc:docMk/>
            <pc:sldMk cId="749005625" sldId="2147477989"/>
            <ac:spMk id="7" creationId="{9FEC77CB-59BF-E355-3FE5-4B56EB914513}"/>
          </ac:spMkLst>
        </pc:spChg>
        <pc:spChg chg="add del mod ord">
          <ac:chgData name="Marjokorpi, Kalle" userId="20486357-9ccc-4409-bc0b-ef60da3cad7d" providerId="ADAL" clId="{85DF241F-9289-43ED-AFAC-E516436F1A8E}" dt="2025-01-19T14:47:13.008" v="11900" actId="931"/>
          <ac:spMkLst>
            <pc:docMk/>
            <pc:sldMk cId="749005625" sldId="2147477989"/>
            <ac:spMk id="8" creationId="{3D24960D-AC7B-C936-145F-39FBDAE2ED64}"/>
          </ac:spMkLst>
        </pc:spChg>
        <pc:spChg chg="add mod ord">
          <ac:chgData name="Marjokorpi, Kalle" userId="20486357-9ccc-4409-bc0b-ef60da3cad7d" providerId="ADAL" clId="{85DF241F-9289-43ED-AFAC-E516436F1A8E}" dt="2025-01-19T14:38:58.245" v="11622" actId="700"/>
          <ac:spMkLst>
            <pc:docMk/>
            <pc:sldMk cId="749005625" sldId="2147477989"/>
            <ac:spMk id="9" creationId="{80A52217-FAC7-A4E9-0348-EEBFCB4504BF}"/>
          </ac:spMkLst>
        </pc:spChg>
        <pc:spChg chg="add mod ord">
          <ac:chgData name="Marjokorpi, Kalle" userId="20486357-9ccc-4409-bc0b-ef60da3cad7d" providerId="ADAL" clId="{85DF241F-9289-43ED-AFAC-E516436F1A8E}" dt="2025-01-27T12:03:39.574" v="24319" actId="20577"/>
          <ac:spMkLst>
            <pc:docMk/>
            <pc:sldMk cId="749005625" sldId="2147477989"/>
            <ac:spMk id="10" creationId="{21C9CF62-5523-1867-E5F1-E0525FA731D2}"/>
          </ac:spMkLst>
        </pc:spChg>
        <pc:spChg chg="add del mod">
          <ac:chgData name="Marjokorpi, Kalle" userId="20486357-9ccc-4409-bc0b-ef60da3cad7d" providerId="ADAL" clId="{85DF241F-9289-43ED-AFAC-E516436F1A8E}" dt="2025-01-19T14:40:54.955" v="11743" actId="478"/>
          <ac:spMkLst>
            <pc:docMk/>
            <pc:sldMk cId="749005625" sldId="2147477989"/>
            <ac:spMk id="11" creationId="{8458E3DC-D627-7DC0-AACF-0DB97D60EE54}"/>
          </ac:spMkLst>
        </pc:spChg>
        <pc:spChg chg="add del mod">
          <ac:chgData name="Marjokorpi, Kalle" userId="20486357-9ccc-4409-bc0b-ef60da3cad7d" providerId="ADAL" clId="{85DF241F-9289-43ED-AFAC-E516436F1A8E}" dt="2025-01-19T14:50:55.094" v="11904" actId="931"/>
          <ac:spMkLst>
            <pc:docMk/>
            <pc:sldMk cId="749005625" sldId="2147477989"/>
            <ac:spMk id="15" creationId="{608D07BA-49AA-A351-02BF-8FA9C875BE7E}"/>
          </ac:spMkLst>
        </pc:spChg>
        <pc:spChg chg="add del mod">
          <ac:chgData name="Marjokorpi, Kalle" userId="20486357-9ccc-4409-bc0b-ef60da3cad7d" providerId="ADAL" clId="{85DF241F-9289-43ED-AFAC-E516436F1A8E}" dt="2025-01-19T14:51:45.866" v="11908" actId="931"/>
          <ac:spMkLst>
            <pc:docMk/>
            <pc:sldMk cId="749005625" sldId="2147477989"/>
            <ac:spMk id="19" creationId="{0A33E584-ECA8-8BDE-C828-23825BDA53B8}"/>
          </ac:spMkLst>
        </pc:spChg>
        <pc:picChg chg="add del mod">
          <ac:chgData name="Marjokorpi, Kalle" userId="20486357-9ccc-4409-bc0b-ef60da3cad7d" providerId="ADAL" clId="{85DF241F-9289-43ED-AFAC-E516436F1A8E}" dt="2025-01-19T14:50:52.953" v="11903" actId="478"/>
          <ac:picMkLst>
            <pc:docMk/>
            <pc:sldMk cId="749005625" sldId="2147477989"/>
            <ac:picMk id="13" creationId="{A79EDCFF-9396-2760-2EBF-7A427F4DD06E}"/>
          </ac:picMkLst>
        </pc:picChg>
        <pc:picChg chg="add del mod">
          <ac:chgData name="Marjokorpi, Kalle" userId="20486357-9ccc-4409-bc0b-ef60da3cad7d" providerId="ADAL" clId="{85DF241F-9289-43ED-AFAC-E516436F1A8E}" dt="2025-01-19T14:51:43.805" v="11907" actId="478"/>
          <ac:picMkLst>
            <pc:docMk/>
            <pc:sldMk cId="749005625" sldId="2147477989"/>
            <ac:picMk id="17" creationId="{5C868E1D-BE99-9F55-71B2-1B0AD96F47F8}"/>
          </ac:picMkLst>
        </pc:picChg>
        <pc:picChg chg="add mod">
          <ac:chgData name="Marjokorpi, Kalle" userId="20486357-9ccc-4409-bc0b-ef60da3cad7d" providerId="ADAL" clId="{85DF241F-9289-43ED-AFAC-E516436F1A8E}" dt="2025-01-19T14:51:47.408" v="11910" actId="962"/>
          <ac:picMkLst>
            <pc:docMk/>
            <pc:sldMk cId="749005625" sldId="2147477989"/>
            <ac:picMk id="21" creationId="{59ECB81C-22F1-EA25-2218-C14577A69522}"/>
          </ac:picMkLst>
        </pc:picChg>
      </pc:sldChg>
      <pc:sldChg chg="addSp delSp modSp new del mod ord modClrScheme chgLayout">
        <pc:chgData name="Marjokorpi, Kalle" userId="20486357-9ccc-4409-bc0b-ef60da3cad7d" providerId="ADAL" clId="{85DF241F-9289-43ED-AFAC-E516436F1A8E}" dt="2025-01-22T07:50:07.248" v="18819" actId="47"/>
        <pc:sldMkLst>
          <pc:docMk/>
          <pc:sldMk cId="2356709566" sldId="2147477990"/>
        </pc:sldMkLst>
        <pc:spChg chg="del mod ord">
          <ac:chgData name="Marjokorpi, Kalle" userId="20486357-9ccc-4409-bc0b-ef60da3cad7d" providerId="ADAL" clId="{85DF241F-9289-43ED-AFAC-E516436F1A8E}" dt="2025-01-19T14:52:16.913" v="11912" actId="700"/>
          <ac:spMkLst>
            <pc:docMk/>
            <pc:sldMk cId="2356709566" sldId="2147477990"/>
            <ac:spMk id="2" creationId="{B17B81AC-643B-9E17-DC86-11DD3CC3A752}"/>
          </ac:spMkLst>
        </pc:spChg>
        <pc:spChg chg="del mod ord">
          <ac:chgData name="Marjokorpi, Kalle" userId="20486357-9ccc-4409-bc0b-ef60da3cad7d" providerId="ADAL" clId="{85DF241F-9289-43ED-AFAC-E516436F1A8E}" dt="2025-01-19T14:52:16.913" v="11912" actId="700"/>
          <ac:spMkLst>
            <pc:docMk/>
            <pc:sldMk cId="2356709566" sldId="2147477990"/>
            <ac:spMk id="3" creationId="{F6E2C3A3-EF27-517C-F504-0A1E6B9F427F}"/>
          </ac:spMkLst>
        </pc:spChg>
        <pc:spChg chg="add mod ord">
          <ac:chgData name="Marjokorpi, Kalle" userId="20486357-9ccc-4409-bc0b-ef60da3cad7d" providerId="ADAL" clId="{85DF241F-9289-43ED-AFAC-E516436F1A8E}" dt="2025-01-19T15:04:36.626" v="12293" actId="20577"/>
          <ac:spMkLst>
            <pc:docMk/>
            <pc:sldMk cId="2356709566" sldId="2147477990"/>
            <ac:spMk id="4" creationId="{FBFEEC34-E481-619D-8A8F-3348DD672354}"/>
          </ac:spMkLst>
        </pc:spChg>
        <pc:spChg chg="add mod ord">
          <ac:chgData name="Marjokorpi, Kalle" userId="20486357-9ccc-4409-bc0b-ef60da3cad7d" providerId="ADAL" clId="{85DF241F-9289-43ED-AFAC-E516436F1A8E}" dt="2025-01-19T14:52:16.913" v="11912" actId="700"/>
          <ac:spMkLst>
            <pc:docMk/>
            <pc:sldMk cId="2356709566" sldId="2147477990"/>
            <ac:spMk id="5" creationId="{88123D2A-839D-BEE7-BD54-F541752A38C5}"/>
          </ac:spMkLst>
        </pc:spChg>
        <pc:picChg chg="add mod">
          <ac:chgData name="Marjokorpi, Kalle" userId="20486357-9ccc-4409-bc0b-ef60da3cad7d" providerId="ADAL" clId="{85DF241F-9289-43ED-AFAC-E516436F1A8E}" dt="2025-01-19T15:13:50.596" v="12355" actId="1076"/>
          <ac:picMkLst>
            <pc:docMk/>
            <pc:sldMk cId="2356709566" sldId="2147477990"/>
            <ac:picMk id="6" creationId="{758C1FF0-06CC-C999-FF02-50EEA7CE3D9D}"/>
          </ac:picMkLst>
        </pc:picChg>
      </pc:sldChg>
      <pc:sldChg chg="add del">
        <pc:chgData name="Marjokorpi, Kalle" userId="20486357-9ccc-4409-bc0b-ef60da3cad7d" providerId="ADAL" clId="{85DF241F-9289-43ED-AFAC-E516436F1A8E}" dt="2025-01-19T15:12:27.517" v="12344" actId="47"/>
        <pc:sldMkLst>
          <pc:docMk/>
          <pc:sldMk cId="2526311765" sldId="2147477991"/>
        </pc:sldMkLst>
      </pc:sldChg>
      <pc:sldChg chg="add del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3916309797" sldId="2147477991"/>
        </pc:sldMkLst>
      </pc:sldChg>
      <pc:sldChg chg="add del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329326458" sldId="2147477992"/>
        </pc:sldMkLst>
      </pc:sldChg>
      <pc:sldChg chg="addSp delSp modSp new del mod ord modClrScheme chgLayout">
        <pc:chgData name="Marjokorpi, Kalle" userId="20486357-9ccc-4409-bc0b-ef60da3cad7d" providerId="ADAL" clId="{85DF241F-9289-43ED-AFAC-E516436F1A8E}" dt="2025-01-27T15:53:13.651" v="26524" actId="47"/>
        <pc:sldMkLst>
          <pc:docMk/>
          <pc:sldMk cId="4225492380" sldId="2147477993"/>
        </pc:sldMkLst>
        <pc:spChg chg="add mod">
          <ac:chgData name="Marjokorpi, Kalle" userId="20486357-9ccc-4409-bc0b-ef60da3cad7d" providerId="ADAL" clId="{85DF241F-9289-43ED-AFAC-E516436F1A8E}" dt="2025-01-21T19:04:56.430" v="18593" actId="1076"/>
          <ac:spMkLst>
            <pc:docMk/>
            <pc:sldMk cId="4225492380" sldId="2147477993"/>
            <ac:spMk id="2" creationId="{971CD6D3-E895-543B-51AE-264B8DE49EE8}"/>
          </ac:spMkLst>
        </pc:spChg>
        <pc:spChg chg="del mod ord">
          <ac:chgData name="Marjokorpi, Kalle" userId="20486357-9ccc-4409-bc0b-ef60da3cad7d" providerId="ADAL" clId="{85DF241F-9289-43ED-AFAC-E516436F1A8E}" dt="2025-01-20T15:37:44.104" v="13328" actId="700"/>
          <ac:spMkLst>
            <pc:docMk/>
            <pc:sldMk cId="4225492380" sldId="2147477993"/>
            <ac:spMk id="2" creationId="{D957030F-0E75-B984-A680-9F731A95EDC4}"/>
          </ac:spMkLst>
        </pc:spChg>
        <pc:spChg chg="del mod ord">
          <ac:chgData name="Marjokorpi, Kalle" userId="20486357-9ccc-4409-bc0b-ef60da3cad7d" providerId="ADAL" clId="{85DF241F-9289-43ED-AFAC-E516436F1A8E}" dt="2025-01-20T15:37:44.104" v="13328" actId="700"/>
          <ac:spMkLst>
            <pc:docMk/>
            <pc:sldMk cId="4225492380" sldId="2147477993"/>
            <ac:spMk id="3" creationId="{AD0278B9-7068-C4B1-305E-CF3D5DB2274B}"/>
          </ac:spMkLst>
        </pc:spChg>
        <pc:spChg chg="add del mod ord">
          <ac:chgData name="Marjokorpi, Kalle" userId="20486357-9ccc-4409-bc0b-ef60da3cad7d" providerId="ADAL" clId="{85DF241F-9289-43ED-AFAC-E516436F1A8E}" dt="2025-01-20T15:37:48.049" v="13329" actId="700"/>
          <ac:spMkLst>
            <pc:docMk/>
            <pc:sldMk cId="4225492380" sldId="2147477993"/>
            <ac:spMk id="4" creationId="{AB969465-8BFF-24A8-A9A4-3061D74C1D13}"/>
          </ac:spMkLst>
        </pc:spChg>
        <pc:spChg chg="add del mod ord">
          <ac:chgData name="Marjokorpi, Kalle" userId="20486357-9ccc-4409-bc0b-ef60da3cad7d" providerId="ADAL" clId="{85DF241F-9289-43ED-AFAC-E516436F1A8E}" dt="2025-01-20T15:37:48.049" v="13329" actId="700"/>
          <ac:spMkLst>
            <pc:docMk/>
            <pc:sldMk cId="4225492380" sldId="2147477993"/>
            <ac:spMk id="5" creationId="{784254C8-C394-E03C-E5B3-B039F134AC89}"/>
          </ac:spMkLst>
        </pc:spChg>
        <pc:spChg chg="add del mod ord">
          <ac:chgData name="Marjokorpi, Kalle" userId="20486357-9ccc-4409-bc0b-ef60da3cad7d" providerId="ADAL" clId="{85DF241F-9289-43ED-AFAC-E516436F1A8E}" dt="2025-01-20T15:37:48.049" v="13329" actId="700"/>
          <ac:spMkLst>
            <pc:docMk/>
            <pc:sldMk cId="4225492380" sldId="2147477993"/>
            <ac:spMk id="6" creationId="{85AA0EA9-4C9F-144A-9BDA-E7F26871904D}"/>
          </ac:spMkLst>
        </pc:spChg>
        <pc:spChg chg="add mod ord">
          <ac:chgData name="Marjokorpi, Kalle" userId="20486357-9ccc-4409-bc0b-ef60da3cad7d" providerId="ADAL" clId="{85DF241F-9289-43ED-AFAC-E516436F1A8E}" dt="2025-01-21T19:04:17.178" v="18581" actId="20577"/>
          <ac:spMkLst>
            <pc:docMk/>
            <pc:sldMk cId="4225492380" sldId="2147477993"/>
            <ac:spMk id="7" creationId="{CE3EB25E-C4FF-4C78-B9D8-A34FD1036373}"/>
          </ac:spMkLst>
        </pc:spChg>
        <pc:spChg chg="add del mod ord">
          <ac:chgData name="Marjokorpi, Kalle" userId="20486357-9ccc-4409-bc0b-ef60da3cad7d" providerId="ADAL" clId="{85DF241F-9289-43ED-AFAC-E516436F1A8E}" dt="2025-01-20T15:51:58.009" v="13856" actId="478"/>
          <ac:spMkLst>
            <pc:docMk/>
            <pc:sldMk cId="4225492380" sldId="2147477993"/>
            <ac:spMk id="8" creationId="{76003722-DBA4-EB51-362D-35E09B581694}"/>
          </ac:spMkLst>
        </pc:spChg>
        <pc:spChg chg="add mod ord">
          <ac:chgData name="Marjokorpi, Kalle" userId="20486357-9ccc-4409-bc0b-ef60da3cad7d" providerId="ADAL" clId="{85DF241F-9289-43ED-AFAC-E516436F1A8E}" dt="2025-01-20T15:37:48.049" v="13329" actId="700"/>
          <ac:spMkLst>
            <pc:docMk/>
            <pc:sldMk cId="4225492380" sldId="2147477993"/>
            <ac:spMk id="9" creationId="{49BBF501-E919-304B-1E2B-107C210B81F3}"/>
          </ac:spMkLst>
        </pc:spChg>
        <pc:spChg chg="add mod ord">
          <ac:chgData name="Marjokorpi, Kalle" userId="20486357-9ccc-4409-bc0b-ef60da3cad7d" providerId="ADAL" clId="{85DF241F-9289-43ED-AFAC-E516436F1A8E}" dt="2025-01-27T10:23:16.843" v="22462" actId="20577"/>
          <ac:spMkLst>
            <pc:docMk/>
            <pc:sldMk cId="4225492380" sldId="2147477993"/>
            <ac:spMk id="10" creationId="{2771900F-B8D5-6207-31E9-B2FC06691F09}"/>
          </ac:spMkLst>
        </pc:spChg>
        <pc:picChg chg="add del mod">
          <ac:chgData name="Marjokorpi, Kalle" userId="20486357-9ccc-4409-bc0b-ef60da3cad7d" providerId="ADAL" clId="{85DF241F-9289-43ED-AFAC-E516436F1A8E}" dt="2025-01-20T15:52:03.324" v="13857" actId="478"/>
          <ac:picMkLst>
            <pc:docMk/>
            <pc:sldMk cId="4225492380" sldId="2147477993"/>
            <ac:picMk id="11" creationId="{DB8295AA-F5EB-D47E-2589-B300B588953E}"/>
          </ac:picMkLst>
        </pc:picChg>
        <pc:picChg chg="add mod">
          <ac:chgData name="Marjokorpi, Kalle" userId="20486357-9ccc-4409-bc0b-ef60da3cad7d" providerId="ADAL" clId="{85DF241F-9289-43ED-AFAC-E516436F1A8E}" dt="2025-01-21T18:08:08.467" v="17233" actId="1036"/>
          <ac:picMkLst>
            <pc:docMk/>
            <pc:sldMk cId="4225492380" sldId="2147477993"/>
            <ac:picMk id="13" creationId="{8619C822-97F3-406E-221D-A94BE26BB648}"/>
          </ac:picMkLst>
        </pc:picChg>
      </pc:sldChg>
      <pc:sldChg chg="add del ord">
        <pc:chgData name="Marjokorpi, Kalle" userId="20486357-9ccc-4409-bc0b-ef60da3cad7d" providerId="ADAL" clId="{85DF241F-9289-43ED-AFAC-E516436F1A8E}" dt="2025-01-22T07:50:07.248" v="18819" actId="47"/>
        <pc:sldMkLst>
          <pc:docMk/>
          <pc:sldMk cId="4290372284" sldId="2147477994"/>
        </pc:sldMkLst>
      </pc:sldChg>
      <pc:sldChg chg="addSp delSp modSp add mod modAnim modNotesTx">
        <pc:chgData name="Marjokorpi, Kalle" userId="20486357-9ccc-4409-bc0b-ef60da3cad7d" providerId="ADAL" clId="{85DF241F-9289-43ED-AFAC-E516436F1A8E}" dt="2025-01-27T14:38:23.134" v="25530" actId="20577"/>
        <pc:sldMkLst>
          <pc:docMk/>
          <pc:sldMk cId="1763226015" sldId="2147477995"/>
        </pc:sldMkLst>
        <pc:spChg chg="mod">
          <ac:chgData name="Marjokorpi, Kalle" userId="20486357-9ccc-4409-bc0b-ef60da3cad7d" providerId="ADAL" clId="{85DF241F-9289-43ED-AFAC-E516436F1A8E}" dt="2025-01-24T09:12:10.115" v="19882" actId="20577"/>
          <ac:spMkLst>
            <pc:docMk/>
            <pc:sldMk cId="1763226015" sldId="2147477995"/>
            <ac:spMk id="2" creationId="{665AD4E6-A3E9-5A37-55FB-96B21A5065C4}"/>
          </ac:spMkLst>
        </pc:spChg>
        <pc:spChg chg="add del mod">
          <ac:chgData name="Marjokorpi, Kalle" userId="20486357-9ccc-4409-bc0b-ef60da3cad7d" providerId="ADAL" clId="{85DF241F-9289-43ED-AFAC-E516436F1A8E}" dt="2025-01-21T18:46:54.873" v="18130" actId="478"/>
          <ac:spMkLst>
            <pc:docMk/>
            <pc:sldMk cId="1763226015" sldId="2147477995"/>
            <ac:spMk id="3" creationId="{6E3A3D31-16F5-0BBA-C94A-DAEA3CE3AE1D}"/>
          </ac:spMkLst>
        </pc:spChg>
        <pc:spChg chg="add del mod">
          <ac:chgData name="Marjokorpi, Kalle" userId="20486357-9ccc-4409-bc0b-ef60da3cad7d" providerId="ADAL" clId="{85DF241F-9289-43ED-AFAC-E516436F1A8E}" dt="2025-01-21T17:11:40.065" v="16041" actId="478"/>
          <ac:spMkLst>
            <pc:docMk/>
            <pc:sldMk cId="1763226015" sldId="2147477995"/>
            <ac:spMk id="3" creationId="{FF594CDE-C109-A900-794A-00B310FDB8F4}"/>
          </ac:spMkLst>
        </pc:spChg>
        <pc:spChg chg="add 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4" creationId="{8CB8D61F-75B4-52BD-24F0-B4A58D6F0EDC}"/>
          </ac:spMkLst>
        </pc:spChg>
        <pc:spChg chg="add del mod">
          <ac:chgData name="Marjokorpi, Kalle" userId="20486357-9ccc-4409-bc0b-ef60da3cad7d" providerId="ADAL" clId="{85DF241F-9289-43ED-AFAC-E516436F1A8E}" dt="2025-01-21T17:11:40.065" v="16041" actId="478"/>
          <ac:spMkLst>
            <pc:docMk/>
            <pc:sldMk cId="1763226015" sldId="2147477995"/>
            <ac:spMk id="6" creationId="{6ECC5B4B-727A-C07D-4584-A0A83528E459}"/>
          </ac:spMkLst>
        </pc:spChg>
        <pc:spChg chg="add 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0" creationId="{D5BC8F73-22BA-F6AD-4F7C-93F7A1253A3A}"/>
          </ac:spMkLst>
        </pc:spChg>
        <pc:spChg chg="del">
          <ac:chgData name="Marjokorpi, Kalle" userId="20486357-9ccc-4409-bc0b-ef60da3cad7d" providerId="ADAL" clId="{85DF241F-9289-43ED-AFAC-E516436F1A8E}" dt="2025-01-21T17:11:42.934" v="16042" actId="478"/>
          <ac:spMkLst>
            <pc:docMk/>
            <pc:sldMk cId="1763226015" sldId="2147477995"/>
            <ac:spMk id="16" creationId="{83B37A51-DD34-0779-1935-047131C6763E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8" creationId="{48C7D7C9-9992-0AD1-C82A-5F0B9CF9F2C5}"/>
          </ac:spMkLst>
        </pc:spChg>
        <pc:spChg chg="del">
          <ac:chgData name="Marjokorpi, Kalle" userId="20486357-9ccc-4409-bc0b-ef60da3cad7d" providerId="ADAL" clId="{85DF241F-9289-43ED-AFAC-E516436F1A8E}" dt="2025-01-21T17:11:42.934" v="16042" actId="478"/>
          <ac:spMkLst>
            <pc:docMk/>
            <pc:sldMk cId="1763226015" sldId="2147477995"/>
            <ac:spMk id="19" creationId="{9BAC8753-E69D-BF3A-AB33-262817C6FE9B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20" creationId="{C80E2F28-CD05-3FD1-EA37-20E6D2214A76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21" creationId="{45195C57-3A58-BA5E-D17B-13524A3670AA}"/>
          </ac:spMkLst>
        </pc:spChg>
        <pc:spChg chg="del">
          <ac:chgData name="Marjokorpi, Kalle" userId="20486357-9ccc-4409-bc0b-ef60da3cad7d" providerId="ADAL" clId="{85DF241F-9289-43ED-AFAC-E516436F1A8E}" dt="2025-01-21T17:06:57.697" v="15965" actId="478"/>
          <ac:spMkLst>
            <pc:docMk/>
            <pc:sldMk cId="1763226015" sldId="2147477995"/>
            <ac:spMk id="23" creationId="{079BBD62-97EF-0B73-18E5-D829B25CBF38}"/>
          </ac:spMkLst>
        </pc:spChg>
        <pc:spChg chg="del">
          <ac:chgData name="Marjokorpi, Kalle" userId="20486357-9ccc-4409-bc0b-ef60da3cad7d" providerId="ADAL" clId="{85DF241F-9289-43ED-AFAC-E516436F1A8E}" dt="2025-01-21T17:16:44.032" v="16190" actId="478"/>
          <ac:spMkLst>
            <pc:docMk/>
            <pc:sldMk cId="1763226015" sldId="2147477995"/>
            <ac:spMk id="26" creationId="{F96E62A1-3314-B830-A608-EAC2F860427A}"/>
          </ac:spMkLst>
        </pc:spChg>
        <pc:spChg chg="add del mod">
          <ac:chgData name="Marjokorpi, Kalle" userId="20486357-9ccc-4409-bc0b-ef60da3cad7d" providerId="ADAL" clId="{85DF241F-9289-43ED-AFAC-E516436F1A8E}" dt="2025-01-21T17:13:58.273" v="16108" actId="478"/>
          <ac:spMkLst>
            <pc:docMk/>
            <pc:sldMk cId="1763226015" sldId="2147477995"/>
            <ac:spMk id="30" creationId="{EFD20D6A-EEBA-2879-63D7-C7C33B394100}"/>
          </ac:spMkLst>
        </pc:spChg>
        <pc:spChg chg="add del mod">
          <ac:chgData name="Marjokorpi, Kalle" userId="20486357-9ccc-4409-bc0b-ef60da3cad7d" providerId="ADAL" clId="{85DF241F-9289-43ED-AFAC-E516436F1A8E}" dt="2025-01-21T17:13:58.273" v="16108" actId="478"/>
          <ac:spMkLst>
            <pc:docMk/>
            <pc:sldMk cId="1763226015" sldId="2147477995"/>
            <ac:spMk id="32" creationId="{27F0AD42-A5C2-3A91-37C6-D3DB18E1E1BE}"/>
          </ac:spMkLst>
        </pc:spChg>
        <pc:spChg chg="add 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40" creationId="{D200568A-EDD8-683E-4721-B18A98718757}"/>
          </ac:spMkLst>
        </pc:spChg>
        <pc:spChg chg="add del mod">
          <ac:chgData name="Marjokorpi, Kalle" userId="20486357-9ccc-4409-bc0b-ef60da3cad7d" providerId="ADAL" clId="{85DF241F-9289-43ED-AFAC-E516436F1A8E}" dt="2025-01-21T17:16:49.489" v="16191" actId="478"/>
          <ac:spMkLst>
            <pc:docMk/>
            <pc:sldMk cId="1763226015" sldId="2147477995"/>
            <ac:spMk id="48" creationId="{4C6D9D05-A097-1483-AF7B-F6D33EB15278}"/>
          </ac:spMkLst>
        </pc:spChg>
        <pc:spChg chg="add mod">
          <ac:chgData name="Marjokorpi, Kalle" userId="20486357-9ccc-4409-bc0b-ef60da3cad7d" providerId="ADAL" clId="{85DF241F-9289-43ED-AFAC-E516436F1A8E}" dt="2025-01-21T17:17:54.816" v="16198" actId="1076"/>
          <ac:spMkLst>
            <pc:docMk/>
            <pc:sldMk cId="1763226015" sldId="2147477995"/>
            <ac:spMk id="49" creationId="{2CD70516-C1F8-E646-3174-F1853A313D9B}"/>
          </ac:spMkLst>
        </pc:spChg>
        <pc:spChg chg="add mod">
          <ac:chgData name="Marjokorpi, Kalle" userId="20486357-9ccc-4409-bc0b-ef60da3cad7d" providerId="ADAL" clId="{85DF241F-9289-43ED-AFAC-E516436F1A8E}" dt="2025-01-27T14:38:23.134" v="25530" actId="20577"/>
          <ac:spMkLst>
            <pc:docMk/>
            <pc:sldMk cId="1763226015" sldId="2147477995"/>
            <ac:spMk id="50" creationId="{3C7FCC98-48BB-2C4C-D778-57709C7A4984}"/>
          </ac:spMkLst>
        </pc:spChg>
        <pc:spChg chg="add 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53" creationId="{0A27CF07-EE3E-5480-9EE5-934FD8AB9C95}"/>
          </ac:spMkLst>
        </pc:spChg>
        <pc:spChg chg="add 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55" creationId="{39BB7680-E569-93E1-1CEB-51A40B827904}"/>
          </ac:spMkLst>
        </pc:spChg>
        <pc:spChg chg="add mod or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61" creationId="{F3644550-C559-E334-F94C-B53456E40262}"/>
          </ac:spMkLst>
        </pc:spChg>
        <pc:spChg chg="add mod or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62" creationId="{1F743EAB-6A3F-74E8-129A-20B05C22224F}"/>
          </ac:spMkLst>
        </pc:spChg>
        <pc:spChg chg="add del mod ord">
          <ac:chgData name="Marjokorpi, Kalle" userId="20486357-9ccc-4409-bc0b-ef60da3cad7d" providerId="ADAL" clId="{85DF241F-9289-43ED-AFAC-E516436F1A8E}" dt="2025-01-27T06:45:43.374" v="20659" actId="478"/>
          <ac:spMkLst>
            <pc:docMk/>
            <pc:sldMk cId="1763226015" sldId="2147477995"/>
            <ac:spMk id="1024" creationId="{053EA165-4B83-5139-8ACF-C3E972B2F3B3}"/>
          </ac:spMkLst>
        </pc:spChg>
        <pc:spChg chg="del mod ord">
          <ac:chgData name="Marjokorpi, Kalle" userId="20486357-9ccc-4409-bc0b-ef60da3cad7d" providerId="ADAL" clId="{85DF241F-9289-43ED-AFAC-E516436F1A8E}" dt="2025-01-21T17:15:28.178" v="16180" actId="478"/>
          <ac:spMkLst>
            <pc:docMk/>
            <pc:sldMk cId="1763226015" sldId="2147477995"/>
            <ac:spMk id="1070" creationId="{5FAC0595-F91F-4874-3300-9E296703AC06}"/>
          </ac:spMkLst>
        </pc:spChg>
        <pc:spChg chg="add del 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073" creationId="{2EE0D491-72D1-E53E-0F8D-592E33B84B89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075" creationId="{E16CFC2F-34A4-5933-E2E2-43830090743F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080" creationId="{E8EA7212-DE52-92F7-FCDE-DA9B311243BA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12" creationId="{8821D322-7A0A-63E9-FBAC-F45B9115084C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27" creationId="{34F74D4D-1711-5202-4380-E317864BCF86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47" creationId="{E80E8A65-054A-4756-B56A-1D1FF3C322AB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52" creationId="{13B8B5C7-D2DD-1E7A-FE7E-F29AD626DF4F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76" creationId="{8EF960B7-A611-8F56-C90A-E3DC599187EE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85" creationId="{7A78F745-52AB-4F90-241E-72F3E04B79EB}"/>
          </ac:spMkLst>
        </pc:spChg>
        <pc:spChg chg="add del 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86" creationId="{300FDA99-E1AD-7D94-277E-00C3D9BD50F5}"/>
          </ac:spMkLst>
        </pc:spChg>
        <pc:spChg chg="mod">
          <ac:chgData name="Marjokorpi, Kalle" userId="20486357-9ccc-4409-bc0b-ef60da3cad7d" providerId="ADAL" clId="{85DF241F-9289-43ED-AFAC-E516436F1A8E}" dt="2025-01-27T09:35:58.004" v="21608" actId="368"/>
          <ac:spMkLst>
            <pc:docMk/>
            <pc:sldMk cId="1763226015" sldId="2147477995"/>
            <ac:spMk id="1187" creationId="{391A85AC-395B-D63C-72D5-13BDC0109B61}"/>
          </ac:spMkLst>
        </pc:spChg>
        <pc:spChg chg="del mod">
          <ac:chgData name="Marjokorpi, Kalle" userId="20486357-9ccc-4409-bc0b-ef60da3cad7d" providerId="ADAL" clId="{85DF241F-9289-43ED-AFAC-E516436F1A8E}" dt="2025-01-21T17:25:20.820" v="16467" actId="478"/>
          <ac:spMkLst>
            <pc:docMk/>
            <pc:sldMk cId="1763226015" sldId="2147477995"/>
            <ac:spMk id="1190" creationId="{F8FFC7D7-D720-BF4C-BC38-D5395DB52901}"/>
          </ac:spMkLst>
        </pc:spChg>
        <pc:grpChg chg="add mod">
          <ac:chgData name="Marjokorpi, Kalle" userId="20486357-9ccc-4409-bc0b-ef60da3cad7d" providerId="ADAL" clId="{85DF241F-9289-43ED-AFAC-E516436F1A8E}" dt="2025-01-27T14:21:03.415" v="25439" actId="164"/>
          <ac:grpSpMkLst>
            <pc:docMk/>
            <pc:sldMk cId="1763226015" sldId="2147477995"/>
            <ac:grpSpMk id="5" creationId="{DC5210E7-7062-A273-A61D-1ADB53757538}"/>
          </ac:grpSpMkLst>
        </pc:grpChg>
        <pc:grpChg chg="add mod">
          <ac:chgData name="Marjokorpi, Kalle" userId="20486357-9ccc-4409-bc0b-ef60da3cad7d" providerId="ADAL" clId="{85DF241F-9289-43ED-AFAC-E516436F1A8E}" dt="2025-01-27T14:21:03.415" v="25439" actId="164"/>
          <ac:grpSpMkLst>
            <pc:docMk/>
            <pc:sldMk cId="1763226015" sldId="2147477995"/>
            <ac:grpSpMk id="23" creationId="{0B31FD8C-BADE-600E-270E-E2D941E1E205}"/>
          </ac:grpSpMkLst>
        </pc:grpChg>
        <pc:picChg chg="add del mod">
          <ac:chgData name="Marjokorpi, Kalle" userId="20486357-9ccc-4409-bc0b-ef60da3cad7d" providerId="ADAL" clId="{85DF241F-9289-43ED-AFAC-E516436F1A8E}" dt="2025-01-21T17:11:40.065" v="16041" actId="478"/>
          <ac:picMkLst>
            <pc:docMk/>
            <pc:sldMk cId="1763226015" sldId="2147477995"/>
            <ac:picMk id="4" creationId="{DCD61D9F-ACDB-049B-5005-0A210C9B4D45}"/>
          </ac:picMkLst>
        </pc:picChg>
        <pc:picChg chg="add del mod">
          <ac:chgData name="Marjokorpi, Kalle" userId="20486357-9ccc-4409-bc0b-ef60da3cad7d" providerId="ADAL" clId="{85DF241F-9289-43ED-AFAC-E516436F1A8E}" dt="2025-01-21T17:11:40.065" v="16041" actId="478"/>
          <ac:picMkLst>
            <pc:docMk/>
            <pc:sldMk cId="1763226015" sldId="2147477995"/>
            <ac:picMk id="5" creationId="{48777B1F-0DCF-F3E0-D025-4A59D3D96F3B}"/>
          </ac:picMkLst>
        </pc:picChg>
        <pc:picChg chg="add mod">
          <ac:chgData name="Marjokorpi, Kalle" userId="20486357-9ccc-4409-bc0b-ef60da3cad7d" providerId="ADAL" clId="{85DF241F-9289-43ED-AFAC-E516436F1A8E}" dt="2025-01-27T14:21:03.415" v="25439" actId="164"/>
          <ac:picMkLst>
            <pc:docMk/>
            <pc:sldMk cId="1763226015" sldId="2147477995"/>
            <ac:picMk id="6" creationId="{02F564A2-36BC-F0E9-A8C0-C1DEF7F2270C}"/>
          </ac:picMkLst>
        </pc:picChg>
        <pc:picChg chg="add del mod">
          <ac:chgData name="Marjokorpi, Kalle" userId="20486357-9ccc-4409-bc0b-ef60da3cad7d" providerId="ADAL" clId="{85DF241F-9289-43ED-AFAC-E516436F1A8E}" dt="2025-01-27T06:46:31.030" v="20665" actId="478"/>
          <ac:picMkLst>
            <pc:docMk/>
            <pc:sldMk cId="1763226015" sldId="2147477995"/>
            <ac:picMk id="6" creationId="{1C8DEDAB-5A18-FE59-D291-D4F378102F13}"/>
          </ac:picMkLst>
        </pc:picChg>
        <pc:picChg chg="add mod">
          <ac:chgData name="Marjokorpi, Kalle" userId="20486357-9ccc-4409-bc0b-ef60da3cad7d" providerId="ADAL" clId="{85DF241F-9289-43ED-AFAC-E516436F1A8E}" dt="2025-01-27T14:19:50.957" v="25419" actId="1076"/>
          <ac:picMkLst>
            <pc:docMk/>
            <pc:sldMk cId="1763226015" sldId="2147477995"/>
            <ac:picMk id="7" creationId="{0A7F2357-FEE8-6638-C0B3-ED0A406D8609}"/>
          </ac:picMkLst>
        </pc:picChg>
        <pc:picChg chg="add mod">
          <ac:chgData name="Marjokorpi, Kalle" userId="20486357-9ccc-4409-bc0b-ef60da3cad7d" providerId="ADAL" clId="{85DF241F-9289-43ED-AFAC-E516436F1A8E}" dt="2025-01-27T14:21:03.415" v="25439" actId="164"/>
          <ac:picMkLst>
            <pc:docMk/>
            <pc:sldMk cId="1763226015" sldId="2147477995"/>
            <ac:picMk id="8" creationId="{64143A8A-2E95-6EAC-FD8A-6067ACBBE6C6}"/>
          </ac:picMkLst>
        </pc:picChg>
        <pc:picChg chg="add mod modCrop">
          <ac:chgData name="Marjokorpi, Kalle" userId="20486357-9ccc-4409-bc0b-ef60da3cad7d" providerId="ADAL" clId="{85DF241F-9289-43ED-AFAC-E516436F1A8E}" dt="2025-01-27T14:21:03.415" v="25439" actId="164"/>
          <ac:picMkLst>
            <pc:docMk/>
            <pc:sldMk cId="1763226015" sldId="2147477995"/>
            <ac:picMk id="9" creationId="{AA12A798-F218-065C-FEB3-5B11028AFCF6}"/>
          </ac:picMkLst>
        </pc:picChg>
        <pc:picChg chg="del">
          <ac:chgData name="Marjokorpi, Kalle" userId="20486357-9ccc-4409-bc0b-ef60da3cad7d" providerId="ADAL" clId="{85DF241F-9289-43ED-AFAC-E516436F1A8E}" dt="2025-01-21T17:11:42.934" v="16042" actId="478"/>
          <ac:picMkLst>
            <pc:docMk/>
            <pc:sldMk cId="1763226015" sldId="2147477995"/>
            <ac:picMk id="14" creationId="{74A8F8B2-1AA0-4F57-C181-6CDC4C4D52DC}"/>
          </ac:picMkLst>
        </pc:picChg>
        <pc:picChg chg="add mod">
          <ac:chgData name="Marjokorpi, Kalle" userId="20486357-9ccc-4409-bc0b-ef60da3cad7d" providerId="ADAL" clId="{85DF241F-9289-43ED-AFAC-E516436F1A8E}" dt="2025-01-27T14:21:03.415" v="25439" actId="164"/>
          <ac:picMkLst>
            <pc:docMk/>
            <pc:sldMk cId="1763226015" sldId="2147477995"/>
            <ac:picMk id="14" creationId="{E030EAC4-F1E0-5358-EBFC-DF14A9FD2736}"/>
          </ac:picMkLst>
        </pc:picChg>
        <pc:picChg chg="add mod">
          <ac:chgData name="Marjokorpi, Kalle" userId="20486357-9ccc-4409-bc0b-ef60da3cad7d" providerId="ADAL" clId="{85DF241F-9289-43ED-AFAC-E516436F1A8E}" dt="2025-01-27T14:21:03.415" v="25439" actId="164"/>
          <ac:picMkLst>
            <pc:docMk/>
            <pc:sldMk cId="1763226015" sldId="2147477995"/>
            <ac:picMk id="16" creationId="{E9C95B7C-FE7C-B574-36CF-25459AC644C5}"/>
          </ac:picMkLst>
        </pc:picChg>
        <pc:picChg chg="add mod">
          <ac:chgData name="Marjokorpi, Kalle" userId="20486357-9ccc-4409-bc0b-ef60da3cad7d" providerId="ADAL" clId="{85DF241F-9289-43ED-AFAC-E516436F1A8E}" dt="2025-01-27T14:21:03.415" v="25439" actId="164"/>
          <ac:picMkLst>
            <pc:docMk/>
            <pc:sldMk cId="1763226015" sldId="2147477995"/>
            <ac:picMk id="19" creationId="{1A04EFAE-9581-6535-7F38-1343F2081CFB}"/>
          </ac:picMkLst>
        </pc:picChg>
        <pc:picChg chg="del">
          <ac:chgData name="Marjokorpi, Kalle" userId="20486357-9ccc-4409-bc0b-ef60da3cad7d" providerId="ADAL" clId="{85DF241F-9289-43ED-AFAC-E516436F1A8E}" dt="2025-01-21T17:11:42.934" v="16042" actId="478"/>
          <ac:picMkLst>
            <pc:docMk/>
            <pc:sldMk cId="1763226015" sldId="2147477995"/>
            <ac:picMk id="22" creationId="{91F68EFF-AC74-CE52-8884-98329B28D4EB}"/>
          </ac:picMkLst>
        </pc:picChg>
        <pc:picChg chg="add mod">
          <ac:chgData name="Marjokorpi, Kalle" userId="20486357-9ccc-4409-bc0b-ef60da3cad7d" providerId="ADAL" clId="{85DF241F-9289-43ED-AFAC-E516436F1A8E}" dt="2025-01-27T14:21:03.415" v="25439" actId="164"/>
          <ac:picMkLst>
            <pc:docMk/>
            <pc:sldMk cId="1763226015" sldId="2147477995"/>
            <ac:picMk id="22" creationId="{D8F71386-B246-6130-738F-F24B3C272A27}"/>
          </ac:picMkLst>
        </pc:picChg>
        <pc:picChg chg="add del mod">
          <ac:chgData name="Marjokorpi, Kalle" userId="20486357-9ccc-4409-bc0b-ef60da3cad7d" providerId="ADAL" clId="{85DF241F-9289-43ED-AFAC-E516436F1A8E}" dt="2025-01-21T17:13:58.273" v="16108" actId="478"/>
          <ac:picMkLst>
            <pc:docMk/>
            <pc:sldMk cId="1763226015" sldId="2147477995"/>
            <ac:picMk id="31" creationId="{45495360-4992-D39B-A84E-1DAE92575FF4}"/>
          </ac:picMkLst>
        </pc:picChg>
        <pc:picChg chg="del">
          <ac:chgData name="Marjokorpi, Kalle" userId="20486357-9ccc-4409-bc0b-ef60da3cad7d" providerId="ADAL" clId="{85DF241F-9289-43ED-AFAC-E516436F1A8E}" dt="2025-01-21T17:06:43.557" v="15964" actId="478"/>
          <ac:picMkLst>
            <pc:docMk/>
            <pc:sldMk cId="1763226015" sldId="2147477995"/>
            <ac:picMk id="33" creationId="{3C1B3445-DF02-1F2D-D87A-271736F2FD90}"/>
          </ac:picMkLst>
        </pc:picChg>
        <pc:picChg chg="mod">
          <ac:chgData name="Marjokorpi, Kalle" userId="20486357-9ccc-4409-bc0b-ef60da3cad7d" providerId="ADAL" clId="{85DF241F-9289-43ED-AFAC-E516436F1A8E}" dt="2025-01-27T14:20:03.295" v="25424" actId="1076"/>
          <ac:picMkLst>
            <pc:docMk/>
            <pc:sldMk cId="1763226015" sldId="2147477995"/>
            <ac:picMk id="34" creationId="{981A8595-835E-2F72-254A-670689A4C859}"/>
          </ac:picMkLst>
        </pc:picChg>
        <pc:picChg chg="mod">
          <ac:chgData name="Marjokorpi, Kalle" userId="20486357-9ccc-4409-bc0b-ef60da3cad7d" providerId="ADAL" clId="{85DF241F-9289-43ED-AFAC-E516436F1A8E}" dt="2025-01-27T14:20:14.367" v="25428" actId="1076"/>
          <ac:picMkLst>
            <pc:docMk/>
            <pc:sldMk cId="1763226015" sldId="2147477995"/>
            <ac:picMk id="36" creationId="{A9A4B096-CFFC-17F1-FBE2-F38EFB3BB822}"/>
          </ac:picMkLst>
        </pc:picChg>
        <pc:picChg chg="mod">
          <ac:chgData name="Marjokorpi, Kalle" userId="20486357-9ccc-4409-bc0b-ef60da3cad7d" providerId="ADAL" clId="{85DF241F-9289-43ED-AFAC-E516436F1A8E}" dt="2025-01-27T14:20:26.241" v="25432" actId="1076"/>
          <ac:picMkLst>
            <pc:docMk/>
            <pc:sldMk cId="1763226015" sldId="2147477995"/>
            <ac:picMk id="37" creationId="{A9F69CD1-1FF4-78E3-A6D7-185B3D51ACE9}"/>
          </ac:picMkLst>
        </pc:picChg>
        <pc:picChg chg="add 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54" creationId="{C301D5A6-AE32-8B38-7D18-C2F06F09EB7C}"/>
          </ac:picMkLst>
        </pc:picChg>
        <pc:picChg chg="add mod">
          <ac:chgData name="Marjokorpi, Kalle" userId="20486357-9ccc-4409-bc0b-ef60da3cad7d" providerId="ADAL" clId="{85DF241F-9289-43ED-AFAC-E516436F1A8E}" dt="2025-01-27T14:20:36.330" v="25434" actId="1076"/>
          <ac:picMkLst>
            <pc:docMk/>
            <pc:sldMk cId="1763226015" sldId="2147477995"/>
            <ac:picMk id="56" creationId="{41BA6099-C479-1EF3-C1C5-4076992059FA}"/>
          </ac:picMkLst>
        </pc:picChg>
        <pc:picChg chg="add del mod">
          <ac:chgData name="Marjokorpi, Kalle" userId="20486357-9ccc-4409-bc0b-ef60da3cad7d" providerId="ADAL" clId="{85DF241F-9289-43ED-AFAC-E516436F1A8E}" dt="2025-01-27T06:45:42.605" v="20658" actId="478"/>
          <ac:picMkLst>
            <pc:docMk/>
            <pc:sldMk cId="1763226015" sldId="2147477995"/>
            <ac:picMk id="63" creationId="{C2E61E36-0450-7219-61AD-B8AECAB64279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072" creationId="{65F96278-416D-1DA9-47D3-76BDEDC41F0C}"/>
          </ac:picMkLst>
        </pc:picChg>
        <pc:picChg chg="add del 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074" creationId="{2BFF3A70-A91B-B3C6-C5F3-AD2892E61C0B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076" creationId="{DB81AEC6-C1E1-AC68-9804-C30666A3F8CF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083" creationId="{8B14DB4C-C341-BFB3-D37E-CF52813A456D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084" creationId="{F9189F43-7210-3EAB-579E-65EE34555E36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087" creationId="{BBDC85E3-0A2D-83B4-CF51-6680E15EBDC0}"/>
          </ac:picMkLst>
        </pc:picChg>
        <pc:picChg chg="del mod">
          <ac:chgData name="Marjokorpi, Kalle" userId="20486357-9ccc-4409-bc0b-ef60da3cad7d" providerId="ADAL" clId="{85DF241F-9289-43ED-AFAC-E516436F1A8E}" dt="2025-01-21T18:46:23.912" v="18127" actId="478"/>
          <ac:picMkLst>
            <pc:docMk/>
            <pc:sldMk cId="1763226015" sldId="2147477995"/>
            <ac:picMk id="1094" creationId="{0ADC1671-E3B2-FCDA-7A7F-64B414F46595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131" creationId="{A41C19DA-2180-A58F-25F5-DDDD4B61E968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148" creationId="{DDA4A6DE-41C7-68F2-877B-815F9D0E4591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153" creationId="{E579EF87-7E4F-9DA8-9AD6-415E59930095}"/>
          </ac:picMkLst>
        </pc:picChg>
        <pc:picChg chg="mod">
          <ac:chgData name="Marjokorpi, Kalle" userId="20486357-9ccc-4409-bc0b-ef60da3cad7d" providerId="ADAL" clId="{85DF241F-9289-43ED-AFAC-E516436F1A8E}" dt="2025-01-27T09:35:58.004" v="21608" actId="368"/>
          <ac:picMkLst>
            <pc:docMk/>
            <pc:sldMk cId="1763226015" sldId="2147477995"/>
            <ac:picMk id="1178" creationId="{7F1F87F3-F4CF-6E95-111E-2B1B7316A8FA}"/>
          </ac:picMkLst>
        </pc:picChg>
        <pc:cxnChg chg="add mod">
          <ac:chgData name="Marjokorpi, Kalle" userId="20486357-9ccc-4409-bc0b-ef60da3cad7d" providerId="ADAL" clId="{85DF241F-9289-43ED-AFAC-E516436F1A8E}" dt="2025-01-27T14:21:03.415" v="25439" actId="164"/>
          <ac:cxnSpMkLst>
            <pc:docMk/>
            <pc:sldMk cId="1763226015" sldId="2147477995"/>
            <ac:cxnSpMk id="11" creationId="{53E31633-86B4-8E5A-B79A-DF1035DF7754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2" creationId="{8F6AAC63-299F-E2C8-DE5D-E3105AC8FD6B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3" creationId="{08EFEF4F-DF79-5325-658F-C7E87B5B5277}"/>
          </ac:cxnSpMkLst>
        </pc:cxnChg>
        <pc:cxnChg chg="add mod">
          <ac:chgData name="Marjokorpi, Kalle" userId="20486357-9ccc-4409-bc0b-ef60da3cad7d" providerId="ADAL" clId="{85DF241F-9289-43ED-AFAC-E516436F1A8E}" dt="2025-01-27T14:21:03.415" v="25439" actId="164"/>
          <ac:cxnSpMkLst>
            <pc:docMk/>
            <pc:sldMk cId="1763226015" sldId="2147477995"/>
            <ac:cxnSpMk id="15" creationId="{F2926BC9-E23C-2FB8-04A9-BF3060A7B69C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7" creationId="{ABEFB360-F390-4091-7DF6-A143C6FDE674}"/>
          </ac:cxnSpMkLst>
        </pc:cxnChg>
        <pc:cxnChg chg="del mod">
          <ac:chgData name="Marjokorpi, Kalle" userId="20486357-9ccc-4409-bc0b-ef60da3cad7d" providerId="ADAL" clId="{85DF241F-9289-43ED-AFAC-E516436F1A8E}" dt="2025-01-21T17:15:58.862" v="16183" actId="478"/>
          <ac:cxnSpMkLst>
            <pc:docMk/>
            <pc:sldMk cId="1763226015" sldId="2147477995"/>
            <ac:cxnSpMk id="43" creationId="{EF2FE7E1-2481-193B-9D3E-9F36AFDF50B2}"/>
          </ac:cxnSpMkLst>
        </pc:cxnChg>
        <pc:cxnChg chg="add 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44" creationId="{06897760-8861-03E8-1DCA-4EA4C58E421E}"/>
          </ac:cxnSpMkLst>
        </pc:cxnChg>
        <pc:cxnChg chg="add 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51" creationId="{9C9C83EF-9C5E-0AEE-5AA2-B3E23D88FA02}"/>
          </ac:cxnSpMkLst>
        </pc:cxnChg>
        <pc:cxnChg chg="add 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52" creationId="{926B61DC-2258-361E-1C6D-1BD46EF85A89}"/>
          </ac:cxnSpMkLst>
        </pc:cxnChg>
        <pc:cxnChg chg="add 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60" creationId="{816EE7E1-5688-C174-80E1-F0DF3F256694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113" creationId="{31C59F9D-D822-6751-0E5D-CF5CCDD8C590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121" creationId="{8BC1F782-A481-DB5A-DE77-FDECB42F2E9E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123" creationId="{C657F174-A4F1-0240-AC13-A253DCE849B7}"/>
          </ac:cxnSpMkLst>
        </pc:cxnChg>
        <pc:cxnChg chg="del mod">
          <ac:chgData name="Marjokorpi, Kalle" userId="20486357-9ccc-4409-bc0b-ef60da3cad7d" providerId="ADAL" clId="{85DF241F-9289-43ED-AFAC-E516436F1A8E}" dt="2025-01-21T17:17:18.923" v="16193" actId="478"/>
          <ac:cxnSpMkLst>
            <pc:docMk/>
            <pc:sldMk cId="1763226015" sldId="2147477995"/>
            <ac:cxnSpMk id="1128" creationId="{5B08A79A-3E9E-F2BD-00CE-FE873DD6E2AE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146" creationId="{F9848791-D8F1-B077-42CF-9EC8B313DE26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151" creationId="{93282766-24F5-C858-0E17-17B22CD9C933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167" creationId="{80279E81-6DA4-480A-B8D5-3FA629BF78A0}"/>
          </ac:cxnSpMkLst>
        </pc:cxnChg>
        <pc:cxnChg chg="mod">
          <ac:chgData name="Marjokorpi, Kalle" userId="20486357-9ccc-4409-bc0b-ef60da3cad7d" providerId="ADAL" clId="{85DF241F-9289-43ED-AFAC-E516436F1A8E}" dt="2025-01-27T09:35:58.004" v="21608" actId="368"/>
          <ac:cxnSpMkLst>
            <pc:docMk/>
            <pc:sldMk cId="1763226015" sldId="2147477995"/>
            <ac:cxnSpMk id="1169" creationId="{37E24B5D-1824-361B-911B-B35A57A71C6A}"/>
          </ac:cxnSpMkLst>
        </pc:cxnChg>
      </pc:sldChg>
      <pc:sldChg chg="addSp delSp modSp add del mod">
        <pc:chgData name="Marjokorpi, Kalle" userId="20486357-9ccc-4409-bc0b-ef60da3cad7d" providerId="ADAL" clId="{85DF241F-9289-43ED-AFAC-E516436F1A8E}" dt="2025-01-21T17:02:20.259" v="15896" actId="47"/>
        <pc:sldMkLst>
          <pc:docMk/>
          <pc:sldMk cId="3432286048" sldId="2147477996"/>
        </pc:sldMkLst>
        <pc:spChg chg="del mod">
          <ac:chgData name="Marjokorpi, Kalle" userId="20486357-9ccc-4409-bc0b-ef60da3cad7d" providerId="ADAL" clId="{85DF241F-9289-43ED-AFAC-E516436F1A8E}" dt="2025-01-21T17:00:05.316" v="15853" actId="478"/>
          <ac:spMkLst>
            <pc:docMk/>
            <pc:sldMk cId="3432286048" sldId="2147477996"/>
            <ac:spMk id="2" creationId="{A6E97816-468B-BDA6-755E-B16FD4B0DBD4}"/>
          </ac:spMkLst>
        </pc:spChg>
        <pc:spChg chg="del mod">
          <ac:chgData name="Marjokorpi, Kalle" userId="20486357-9ccc-4409-bc0b-ef60da3cad7d" providerId="ADAL" clId="{85DF241F-9289-43ED-AFAC-E516436F1A8E}" dt="2025-01-21T17:00:05.316" v="15853" actId="478"/>
          <ac:spMkLst>
            <pc:docMk/>
            <pc:sldMk cId="3432286048" sldId="2147477996"/>
            <ac:spMk id="3" creationId="{EB156C60-C421-9A25-60D1-04AD374C3AEA}"/>
          </ac:spMkLst>
        </pc:spChg>
        <pc:spChg chg="add del mod">
          <ac:chgData name="Marjokorpi, Kalle" userId="20486357-9ccc-4409-bc0b-ef60da3cad7d" providerId="ADAL" clId="{85DF241F-9289-43ED-AFAC-E516436F1A8E}" dt="2025-01-21T16:52:34.337" v="15561" actId="478"/>
          <ac:spMkLst>
            <pc:docMk/>
            <pc:sldMk cId="3432286048" sldId="2147477996"/>
            <ac:spMk id="5" creationId="{2901C489-1755-0FDC-5B38-CF0376F9EE72}"/>
          </ac:spMkLst>
        </pc:spChg>
        <pc:spChg chg="del mod">
          <ac:chgData name="Marjokorpi, Kalle" userId="20486357-9ccc-4409-bc0b-ef60da3cad7d" providerId="ADAL" clId="{85DF241F-9289-43ED-AFAC-E516436F1A8E}" dt="2025-01-21T16:50:51.965" v="15518" actId="478"/>
          <ac:spMkLst>
            <pc:docMk/>
            <pc:sldMk cId="3432286048" sldId="2147477996"/>
            <ac:spMk id="10" creationId="{E3CDDAAF-FFDC-CEF2-C965-91560FB84280}"/>
          </ac:spMkLst>
        </pc:spChg>
        <pc:spChg chg="mo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11" creationId="{8672D57D-33C7-F2AB-ACDB-B5E1D2CE6489}"/>
          </ac:spMkLst>
        </pc:spChg>
        <pc:spChg chg="del mod">
          <ac:chgData name="Marjokorpi, Kalle" userId="20486357-9ccc-4409-bc0b-ef60da3cad7d" providerId="ADAL" clId="{85DF241F-9289-43ED-AFAC-E516436F1A8E}" dt="2025-01-21T16:59:10.957" v="15826" actId="478"/>
          <ac:spMkLst>
            <pc:docMk/>
            <pc:sldMk cId="3432286048" sldId="2147477996"/>
            <ac:spMk id="12" creationId="{0E7DB0D3-39F8-0126-784A-1DE7A09B2066}"/>
          </ac:spMkLst>
        </pc:spChg>
        <pc:spChg chg="del mod">
          <ac:chgData name="Marjokorpi, Kalle" userId="20486357-9ccc-4409-bc0b-ef60da3cad7d" providerId="ADAL" clId="{85DF241F-9289-43ED-AFAC-E516436F1A8E}" dt="2025-01-21T16:57:30.414" v="15760" actId="478"/>
          <ac:spMkLst>
            <pc:docMk/>
            <pc:sldMk cId="3432286048" sldId="2147477996"/>
            <ac:spMk id="13" creationId="{82E200F3-4153-4AF1-B27F-53CF0E7A2412}"/>
          </ac:spMkLst>
        </pc:spChg>
        <pc:spChg chg="mod ord">
          <ac:chgData name="Marjokorpi, Kalle" userId="20486357-9ccc-4409-bc0b-ef60da3cad7d" providerId="ADAL" clId="{85DF241F-9289-43ED-AFAC-E516436F1A8E}" dt="2025-01-21T16:57:27.049" v="15759" actId="1076"/>
          <ac:spMkLst>
            <pc:docMk/>
            <pc:sldMk cId="3432286048" sldId="2147477996"/>
            <ac:spMk id="14" creationId="{0C131240-BBF2-30BE-7A4D-426BC24FF66A}"/>
          </ac:spMkLst>
        </pc:spChg>
        <pc:spChg chg="del mod">
          <ac:chgData name="Marjokorpi, Kalle" userId="20486357-9ccc-4409-bc0b-ef60da3cad7d" providerId="ADAL" clId="{85DF241F-9289-43ED-AFAC-E516436F1A8E}" dt="2025-01-21T16:56:13.516" v="15706" actId="478"/>
          <ac:spMkLst>
            <pc:docMk/>
            <pc:sldMk cId="3432286048" sldId="2147477996"/>
            <ac:spMk id="16" creationId="{DC40F2AE-6EA9-6FE1-35D1-25075A5A672A}"/>
          </ac:spMkLst>
        </pc:spChg>
        <pc:spChg chg="mo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18" creationId="{37717807-ADB0-9475-4C94-DC673D3BA68F}"/>
          </ac:spMkLst>
        </pc:spChg>
        <pc:spChg chg="del mod">
          <ac:chgData name="Marjokorpi, Kalle" userId="20486357-9ccc-4409-bc0b-ef60da3cad7d" providerId="ADAL" clId="{85DF241F-9289-43ED-AFAC-E516436F1A8E}" dt="2025-01-21T16:55:31.898" v="15695" actId="478"/>
          <ac:spMkLst>
            <pc:docMk/>
            <pc:sldMk cId="3432286048" sldId="2147477996"/>
            <ac:spMk id="19" creationId="{8E2E1901-B26F-406B-E353-921ABE691DAE}"/>
          </ac:spMkLst>
        </pc:spChg>
        <pc:spChg chg="del mod">
          <ac:chgData name="Marjokorpi, Kalle" userId="20486357-9ccc-4409-bc0b-ef60da3cad7d" providerId="ADAL" clId="{85DF241F-9289-43ED-AFAC-E516436F1A8E}" dt="2025-01-21T16:59:14.339" v="15828" actId="478"/>
          <ac:spMkLst>
            <pc:docMk/>
            <pc:sldMk cId="3432286048" sldId="2147477996"/>
            <ac:spMk id="24" creationId="{EA52FC78-0F91-A656-90B5-7A9849947F0F}"/>
          </ac:spMkLst>
        </pc:spChg>
        <pc:spChg chg="del mod">
          <ac:chgData name="Marjokorpi, Kalle" userId="20486357-9ccc-4409-bc0b-ef60da3cad7d" providerId="ADAL" clId="{85DF241F-9289-43ED-AFAC-E516436F1A8E}" dt="2025-01-21T16:57:30.414" v="15760" actId="478"/>
          <ac:spMkLst>
            <pc:docMk/>
            <pc:sldMk cId="3432286048" sldId="2147477996"/>
            <ac:spMk id="26" creationId="{E916F196-BF87-DCA3-0BF0-922C11C84670}"/>
          </ac:spMkLst>
        </pc:spChg>
        <pc:spChg chg="del">
          <ac:chgData name="Marjokorpi, Kalle" userId="20486357-9ccc-4409-bc0b-ef60da3cad7d" providerId="ADAL" clId="{85DF241F-9289-43ED-AFAC-E516436F1A8E}" dt="2025-01-21T16:55:26.955" v="15693" actId="478"/>
          <ac:spMkLst>
            <pc:docMk/>
            <pc:sldMk cId="3432286048" sldId="2147477996"/>
            <ac:spMk id="32" creationId="{2CCF412D-CE3B-E245-3D1F-F62A23F3EFDF}"/>
          </ac:spMkLst>
        </pc:spChg>
        <pc:spChg chg="mo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34" creationId="{409CB580-83EB-335B-729C-3A80E1F3EB14}"/>
          </ac:spMkLst>
        </pc:spChg>
        <pc:spChg chg="del mod">
          <ac:chgData name="Marjokorpi, Kalle" userId="20486357-9ccc-4409-bc0b-ef60da3cad7d" providerId="ADAL" clId="{85DF241F-9289-43ED-AFAC-E516436F1A8E}" dt="2025-01-21T17:00:48.812" v="15886" actId="478"/>
          <ac:spMkLst>
            <pc:docMk/>
            <pc:sldMk cId="3432286048" sldId="2147477996"/>
            <ac:spMk id="38" creationId="{7CC22107-D939-ACF7-FA83-CE21806DF1EF}"/>
          </ac:spMkLst>
        </pc:spChg>
        <pc:spChg chg="del">
          <ac:chgData name="Marjokorpi, Kalle" userId="20486357-9ccc-4409-bc0b-ef60da3cad7d" providerId="ADAL" clId="{85DF241F-9289-43ED-AFAC-E516436F1A8E}" dt="2025-01-21T17:00:48.812" v="15886" actId="478"/>
          <ac:spMkLst>
            <pc:docMk/>
            <pc:sldMk cId="3432286048" sldId="2147477996"/>
            <ac:spMk id="39" creationId="{DE6D3D94-95F2-09AC-8F0F-E44A9F022085}"/>
          </ac:spMkLst>
        </pc:spChg>
        <pc:spChg chg="del mod">
          <ac:chgData name="Marjokorpi, Kalle" userId="20486357-9ccc-4409-bc0b-ef60da3cad7d" providerId="ADAL" clId="{85DF241F-9289-43ED-AFAC-E516436F1A8E}" dt="2025-01-21T16:56:11.577" v="15705" actId="478"/>
          <ac:spMkLst>
            <pc:docMk/>
            <pc:sldMk cId="3432286048" sldId="2147477996"/>
            <ac:spMk id="40" creationId="{215B8287-5C2E-620E-21E4-7B95DEA5DDDD}"/>
          </ac:spMkLst>
        </pc:spChg>
        <pc:spChg chg="mo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44" creationId="{FD57BF1A-F7ED-6D52-C3CA-716F5034C1ED}"/>
          </ac:spMkLst>
        </pc:spChg>
        <pc:spChg chg="del">
          <ac:chgData name="Marjokorpi, Kalle" userId="20486357-9ccc-4409-bc0b-ef60da3cad7d" providerId="ADAL" clId="{85DF241F-9289-43ED-AFAC-E516436F1A8E}" dt="2025-01-21T16:48:18.869" v="15473" actId="478"/>
          <ac:spMkLst>
            <pc:docMk/>
            <pc:sldMk cId="3432286048" sldId="2147477996"/>
            <ac:spMk id="45" creationId="{5997A79D-0172-9927-612F-E696D3B77C54}"/>
          </ac:spMkLst>
        </pc:spChg>
        <pc:spChg chg="mod">
          <ac:chgData name="Marjokorpi, Kalle" userId="20486357-9ccc-4409-bc0b-ef60da3cad7d" providerId="ADAL" clId="{85DF241F-9289-43ED-AFAC-E516436F1A8E}" dt="2025-01-21T16:59:06.467" v="15825" actId="20577"/>
          <ac:spMkLst>
            <pc:docMk/>
            <pc:sldMk cId="3432286048" sldId="2147477996"/>
            <ac:spMk id="47" creationId="{CB07E4B5-0ABC-5FAB-E15F-5CBB1BE1E6A5}"/>
          </ac:spMkLst>
        </pc:spChg>
        <pc:spChg chg="del">
          <ac:chgData name="Marjokorpi, Kalle" userId="20486357-9ccc-4409-bc0b-ef60da3cad7d" providerId="ADAL" clId="{85DF241F-9289-43ED-AFAC-E516436F1A8E}" dt="2025-01-21T16:49:11.165" v="15481" actId="478"/>
          <ac:spMkLst>
            <pc:docMk/>
            <pc:sldMk cId="3432286048" sldId="2147477996"/>
            <ac:spMk id="48" creationId="{20F554E6-2FF4-CE3C-98FF-A2441BF1D17F}"/>
          </ac:spMkLst>
        </pc:spChg>
        <pc:spChg chg="del">
          <ac:chgData name="Marjokorpi, Kalle" userId="20486357-9ccc-4409-bc0b-ef60da3cad7d" providerId="ADAL" clId="{85DF241F-9289-43ED-AFAC-E516436F1A8E}" dt="2025-01-21T16:48:38.995" v="15477" actId="478"/>
          <ac:spMkLst>
            <pc:docMk/>
            <pc:sldMk cId="3432286048" sldId="2147477996"/>
            <ac:spMk id="49" creationId="{C40D36EA-D289-3B20-CC8A-A35F73EFC5E1}"/>
          </ac:spMkLst>
        </pc:spChg>
        <pc:spChg chg="mo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50" creationId="{8373DC07-4197-CD06-4E84-EB5CF0367191}"/>
          </ac:spMkLst>
        </pc:spChg>
        <pc:spChg chg="del">
          <ac:chgData name="Marjokorpi, Kalle" userId="20486357-9ccc-4409-bc0b-ef60da3cad7d" providerId="ADAL" clId="{85DF241F-9289-43ED-AFAC-E516436F1A8E}" dt="2025-01-21T16:47:02.446" v="15383" actId="478"/>
          <ac:spMkLst>
            <pc:docMk/>
            <pc:sldMk cId="3432286048" sldId="2147477996"/>
            <ac:spMk id="51" creationId="{D914B617-FD68-8FDC-36A6-9D6A06A4CF35}"/>
          </ac:spMkLst>
        </pc:spChg>
        <pc:spChg chg="del">
          <ac:chgData name="Marjokorpi, Kalle" userId="20486357-9ccc-4409-bc0b-ef60da3cad7d" providerId="ADAL" clId="{85DF241F-9289-43ED-AFAC-E516436F1A8E}" dt="2025-01-21T16:49:11.165" v="15481" actId="478"/>
          <ac:spMkLst>
            <pc:docMk/>
            <pc:sldMk cId="3432286048" sldId="2147477996"/>
            <ac:spMk id="52" creationId="{125E4A84-6D01-606E-3D80-800D659E60F4}"/>
          </ac:spMkLst>
        </pc:spChg>
        <pc:spChg chg="del">
          <ac:chgData name="Marjokorpi, Kalle" userId="20486357-9ccc-4409-bc0b-ef60da3cad7d" providerId="ADAL" clId="{85DF241F-9289-43ED-AFAC-E516436F1A8E}" dt="2025-01-21T16:48:00.111" v="15413" actId="478"/>
          <ac:spMkLst>
            <pc:docMk/>
            <pc:sldMk cId="3432286048" sldId="2147477996"/>
            <ac:spMk id="59" creationId="{DD756936-CACC-F283-D58A-CACF8868E40F}"/>
          </ac:spMkLst>
        </pc:spChg>
        <pc:spChg chg="add del mod">
          <ac:chgData name="Marjokorpi, Kalle" userId="20486357-9ccc-4409-bc0b-ef60da3cad7d" providerId="ADAL" clId="{85DF241F-9289-43ED-AFAC-E516436F1A8E}" dt="2025-01-21T16:46:48.809" v="15380" actId="478"/>
          <ac:spMkLst>
            <pc:docMk/>
            <pc:sldMk cId="3432286048" sldId="2147477996"/>
            <ac:spMk id="60" creationId="{F3861B3D-F001-CD08-09BD-52F037D6C058}"/>
          </ac:spMkLst>
        </pc:spChg>
        <pc:spChg chg="add mo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61" creationId="{F1BEE661-829B-BF64-EF33-9F3E79B39320}"/>
          </ac:spMkLst>
        </pc:spChg>
        <pc:spChg chg="add mod or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1029" creationId="{C2AD4369-0DEF-41C5-F41C-5D7B63CCD454}"/>
          </ac:spMkLst>
        </pc:spChg>
        <pc:spChg chg="add mod or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1030" creationId="{9C3424A4-ECB8-4A06-5B3A-5FA1CA004002}"/>
          </ac:spMkLst>
        </pc:spChg>
        <pc:spChg chg="add mod or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1031" creationId="{22F0D116-ACF0-744E-5ADA-E2769A65A8F3}"/>
          </ac:spMkLst>
        </pc:spChg>
        <pc:spChg chg="add del mod">
          <ac:chgData name="Marjokorpi, Kalle" userId="20486357-9ccc-4409-bc0b-ef60da3cad7d" providerId="ADAL" clId="{85DF241F-9289-43ED-AFAC-E516436F1A8E}" dt="2025-01-21T16:53:09.028" v="15594" actId="478"/>
          <ac:spMkLst>
            <pc:docMk/>
            <pc:sldMk cId="3432286048" sldId="2147477996"/>
            <ac:spMk id="1034" creationId="{BE9A9C77-6BF6-3A1F-BD12-1F13F07D2838}"/>
          </ac:spMkLst>
        </pc:spChg>
        <pc:spChg chg="add del mod or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1041" creationId="{727D9850-A181-8E7C-8BC0-6FA7917E3D09}"/>
          </ac:spMkLst>
        </pc:spChg>
        <pc:spChg chg="add mod ord">
          <ac:chgData name="Marjokorpi, Kalle" userId="20486357-9ccc-4409-bc0b-ef60da3cad7d" providerId="ADAL" clId="{85DF241F-9289-43ED-AFAC-E516436F1A8E}" dt="2025-01-21T16:56:37.528" v="15745" actId="1036"/>
          <ac:spMkLst>
            <pc:docMk/>
            <pc:sldMk cId="3432286048" sldId="2147477996"/>
            <ac:spMk id="1046" creationId="{B9CE10CA-69F7-9B9F-0E15-67DDB77333E8}"/>
          </ac:spMkLst>
        </pc:spChg>
        <pc:spChg chg="add mod">
          <ac:chgData name="Marjokorpi, Kalle" userId="20486357-9ccc-4409-bc0b-ef60da3cad7d" providerId="ADAL" clId="{85DF241F-9289-43ED-AFAC-E516436F1A8E}" dt="2025-01-21T16:57:01.080" v="15752" actId="1036"/>
          <ac:spMkLst>
            <pc:docMk/>
            <pc:sldMk cId="3432286048" sldId="2147477996"/>
            <ac:spMk id="1050" creationId="{82F7A2F9-F5ED-F31C-51B2-0BA6DCE0ADAE}"/>
          </ac:spMkLst>
        </pc:spChg>
        <pc:picChg chg="del mod">
          <ac:chgData name="Marjokorpi, Kalle" userId="20486357-9ccc-4409-bc0b-ef60da3cad7d" providerId="ADAL" clId="{85DF241F-9289-43ED-AFAC-E516436F1A8E}" dt="2025-01-21T17:00:05.316" v="15853" actId="478"/>
          <ac:picMkLst>
            <pc:docMk/>
            <pc:sldMk cId="3432286048" sldId="2147477996"/>
            <ac:picMk id="4" creationId="{3CF62D66-3A2B-F42E-17E3-0F8DB8D2D37D}"/>
          </ac:picMkLst>
        </pc:picChg>
        <pc:picChg chg="add del mod">
          <ac:chgData name="Marjokorpi, Kalle" userId="20486357-9ccc-4409-bc0b-ef60da3cad7d" providerId="ADAL" clId="{85DF241F-9289-43ED-AFAC-E516436F1A8E}" dt="2025-01-21T16:46:48.809" v="15380" actId="478"/>
          <ac:picMkLst>
            <pc:docMk/>
            <pc:sldMk cId="3432286048" sldId="2147477996"/>
            <ac:picMk id="7" creationId="{8C42943B-D4F7-8B79-73D3-E199741B543B}"/>
          </ac:picMkLst>
        </pc:picChg>
        <pc:picChg chg="add del mod">
          <ac:chgData name="Marjokorpi, Kalle" userId="20486357-9ccc-4409-bc0b-ef60da3cad7d" providerId="ADAL" clId="{85DF241F-9289-43ED-AFAC-E516436F1A8E}" dt="2025-01-21T16:46:48.809" v="15380" actId="478"/>
          <ac:picMkLst>
            <pc:docMk/>
            <pc:sldMk cId="3432286048" sldId="2147477996"/>
            <ac:picMk id="15" creationId="{EECD92C4-0917-1FC1-B2FC-984993BCFD16}"/>
          </ac:picMkLst>
        </pc:picChg>
        <pc:picChg chg="mod">
          <ac:chgData name="Marjokorpi, Kalle" userId="20486357-9ccc-4409-bc0b-ef60da3cad7d" providerId="ADAL" clId="{85DF241F-9289-43ED-AFAC-E516436F1A8E}" dt="2025-01-21T16:56:37.528" v="15745" actId="1036"/>
          <ac:picMkLst>
            <pc:docMk/>
            <pc:sldMk cId="3432286048" sldId="2147477996"/>
            <ac:picMk id="17" creationId="{76F82328-7A4F-B511-5C1D-5FC522ABC90E}"/>
          </ac:picMkLst>
        </pc:picChg>
        <pc:picChg chg="mod">
          <ac:chgData name="Marjokorpi, Kalle" userId="20486357-9ccc-4409-bc0b-ef60da3cad7d" providerId="ADAL" clId="{85DF241F-9289-43ED-AFAC-E516436F1A8E}" dt="2025-01-21T16:56:37.528" v="15745" actId="1036"/>
          <ac:picMkLst>
            <pc:docMk/>
            <pc:sldMk cId="3432286048" sldId="2147477996"/>
            <ac:picMk id="20" creationId="{EF48C5BF-A10C-C308-BBE1-7CB0BA2D5A42}"/>
          </ac:picMkLst>
        </pc:picChg>
        <pc:picChg chg="mod">
          <ac:chgData name="Marjokorpi, Kalle" userId="20486357-9ccc-4409-bc0b-ef60da3cad7d" providerId="ADAL" clId="{85DF241F-9289-43ED-AFAC-E516436F1A8E}" dt="2025-01-21T16:56:37.528" v="15745" actId="1036"/>
          <ac:picMkLst>
            <pc:docMk/>
            <pc:sldMk cId="3432286048" sldId="2147477996"/>
            <ac:picMk id="21" creationId="{F04FF617-984C-8155-A8EA-373676B1AFBB}"/>
          </ac:picMkLst>
        </pc:picChg>
        <pc:picChg chg="del">
          <ac:chgData name="Marjokorpi, Kalle" userId="20486357-9ccc-4409-bc0b-ef60da3cad7d" providerId="ADAL" clId="{85DF241F-9289-43ED-AFAC-E516436F1A8E}" dt="2025-01-21T16:47:02.446" v="15383" actId="478"/>
          <ac:picMkLst>
            <pc:docMk/>
            <pc:sldMk cId="3432286048" sldId="2147477996"/>
            <ac:picMk id="22" creationId="{65C0A323-9F2B-E73C-9889-81B65439F30F}"/>
          </ac:picMkLst>
        </pc:picChg>
        <pc:picChg chg="del">
          <ac:chgData name="Marjokorpi, Kalle" userId="20486357-9ccc-4409-bc0b-ef60da3cad7d" providerId="ADAL" clId="{85DF241F-9289-43ED-AFAC-E516436F1A8E}" dt="2025-01-21T16:47:02.446" v="15383" actId="478"/>
          <ac:picMkLst>
            <pc:docMk/>
            <pc:sldMk cId="3432286048" sldId="2147477996"/>
            <ac:picMk id="23" creationId="{07135FCC-8733-2791-FF7A-9B42452961C0}"/>
          </ac:picMkLst>
        </pc:picChg>
        <pc:picChg chg="mod">
          <ac:chgData name="Marjokorpi, Kalle" userId="20486357-9ccc-4409-bc0b-ef60da3cad7d" providerId="ADAL" clId="{85DF241F-9289-43ED-AFAC-E516436F1A8E}" dt="2025-01-21T17:00:02.062" v="15852" actId="1076"/>
          <ac:picMkLst>
            <pc:docMk/>
            <pc:sldMk cId="3432286048" sldId="2147477996"/>
            <ac:picMk id="25" creationId="{34627773-C177-A625-D224-A9495EEEA44F}"/>
          </ac:picMkLst>
        </pc:picChg>
        <pc:picChg chg="del mod">
          <ac:chgData name="Marjokorpi, Kalle" userId="20486357-9ccc-4409-bc0b-ef60da3cad7d" providerId="ADAL" clId="{85DF241F-9289-43ED-AFAC-E516436F1A8E}" dt="2025-01-21T16:57:30.414" v="15760" actId="478"/>
          <ac:picMkLst>
            <pc:docMk/>
            <pc:sldMk cId="3432286048" sldId="2147477996"/>
            <ac:picMk id="27" creationId="{B146312C-6B38-1BAA-8198-D43660565342}"/>
          </ac:picMkLst>
        </pc:picChg>
        <pc:picChg chg="mod">
          <ac:chgData name="Marjokorpi, Kalle" userId="20486357-9ccc-4409-bc0b-ef60da3cad7d" providerId="ADAL" clId="{85DF241F-9289-43ED-AFAC-E516436F1A8E}" dt="2025-01-21T16:57:11.198" v="15754" actId="1076"/>
          <ac:picMkLst>
            <pc:docMk/>
            <pc:sldMk cId="3432286048" sldId="2147477996"/>
            <ac:picMk id="28" creationId="{B32158B9-BA94-D9ED-FEE7-9AAC7124BFB1}"/>
          </ac:picMkLst>
        </pc:picChg>
        <pc:picChg chg="del mod">
          <ac:chgData name="Marjokorpi, Kalle" userId="20486357-9ccc-4409-bc0b-ef60da3cad7d" providerId="ADAL" clId="{85DF241F-9289-43ED-AFAC-E516436F1A8E}" dt="2025-01-21T16:57:30.414" v="15760" actId="478"/>
          <ac:picMkLst>
            <pc:docMk/>
            <pc:sldMk cId="3432286048" sldId="2147477996"/>
            <ac:picMk id="29" creationId="{671D251D-A47A-4C32-6B4C-87AF292D56DF}"/>
          </ac:picMkLst>
        </pc:picChg>
        <pc:picChg chg="del mod">
          <ac:chgData name="Marjokorpi, Kalle" userId="20486357-9ccc-4409-bc0b-ef60da3cad7d" providerId="ADAL" clId="{85DF241F-9289-43ED-AFAC-E516436F1A8E}" dt="2025-01-21T16:55:15.589" v="15689" actId="478"/>
          <ac:picMkLst>
            <pc:docMk/>
            <pc:sldMk cId="3432286048" sldId="2147477996"/>
            <ac:picMk id="33" creationId="{0BF9E8BC-CAA0-1FB7-9A36-1262AD22B852}"/>
          </ac:picMkLst>
        </pc:picChg>
        <pc:picChg chg="add mod">
          <ac:chgData name="Marjokorpi, Kalle" userId="20486357-9ccc-4409-bc0b-ef60da3cad7d" providerId="ADAL" clId="{85DF241F-9289-43ED-AFAC-E516436F1A8E}" dt="2025-01-21T16:56:37.528" v="15745" actId="1036"/>
          <ac:picMkLst>
            <pc:docMk/>
            <pc:sldMk cId="3432286048" sldId="2147477996"/>
            <ac:picMk id="36" creationId="{154C8C7A-81E2-EBCD-4B35-FE9F2BE6CFFD}"/>
          </ac:picMkLst>
        </pc:picChg>
        <pc:picChg chg="del">
          <ac:chgData name="Marjokorpi, Kalle" userId="20486357-9ccc-4409-bc0b-ef60da3cad7d" providerId="ADAL" clId="{85DF241F-9289-43ED-AFAC-E516436F1A8E}" dt="2025-01-21T17:00:48.812" v="15886" actId="478"/>
          <ac:picMkLst>
            <pc:docMk/>
            <pc:sldMk cId="3432286048" sldId="2147477996"/>
            <ac:picMk id="37" creationId="{0C9AB3B9-8092-4900-ED80-D8CB32221A92}"/>
          </ac:picMkLst>
        </pc:picChg>
        <pc:picChg chg="mod">
          <ac:chgData name="Marjokorpi, Kalle" userId="20486357-9ccc-4409-bc0b-ef60da3cad7d" providerId="ADAL" clId="{85DF241F-9289-43ED-AFAC-E516436F1A8E}" dt="2025-01-21T16:58:07.464" v="15790" actId="1037"/>
          <ac:picMkLst>
            <pc:docMk/>
            <pc:sldMk cId="3432286048" sldId="2147477996"/>
            <ac:picMk id="41" creationId="{737847B8-01FF-5931-7023-B99F94BBD072}"/>
          </ac:picMkLst>
        </pc:picChg>
        <pc:picChg chg="del">
          <ac:chgData name="Marjokorpi, Kalle" userId="20486357-9ccc-4409-bc0b-ef60da3cad7d" providerId="ADAL" clId="{85DF241F-9289-43ED-AFAC-E516436F1A8E}" dt="2025-01-21T17:00:48.812" v="15886" actId="478"/>
          <ac:picMkLst>
            <pc:docMk/>
            <pc:sldMk cId="3432286048" sldId="2147477996"/>
            <ac:picMk id="46" creationId="{9DF06C7D-6E22-0ACE-8131-F2ADA71B9FA2}"/>
          </ac:picMkLst>
        </pc:picChg>
        <pc:picChg chg="del">
          <ac:chgData name="Marjokorpi, Kalle" userId="20486357-9ccc-4409-bc0b-ef60da3cad7d" providerId="ADAL" clId="{85DF241F-9289-43ED-AFAC-E516436F1A8E}" dt="2025-01-21T16:48:23.524" v="15475" actId="478"/>
          <ac:picMkLst>
            <pc:docMk/>
            <pc:sldMk cId="3432286048" sldId="2147477996"/>
            <ac:picMk id="54" creationId="{9C03A4CE-534E-6ED5-6F72-4988BAC83250}"/>
          </ac:picMkLst>
        </pc:picChg>
        <pc:picChg chg="del mod">
          <ac:chgData name="Marjokorpi, Kalle" userId="20486357-9ccc-4409-bc0b-ef60da3cad7d" providerId="ADAL" clId="{85DF241F-9289-43ED-AFAC-E516436F1A8E}" dt="2025-01-21T16:57:30.414" v="15760" actId="478"/>
          <ac:picMkLst>
            <pc:docMk/>
            <pc:sldMk cId="3432286048" sldId="2147477996"/>
            <ac:picMk id="55" creationId="{75495F67-F8D9-2E77-F525-62714D2F712D}"/>
          </ac:picMkLst>
        </pc:picChg>
        <pc:picChg chg="del">
          <ac:chgData name="Marjokorpi, Kalle" userId="20486357-9ccc-4409-bc0b-ef60da3cad7d" providerId="ADAL" clId="{85DF241F-9289-43ED-AFAC-E516436F1A8E}" dt="2025-01-21T16:48:20.918" v="15474" actId="478"/>
          <ac:picMkLst>
            <pc:docMk/>
            <pc:sldMk cId="3432286048" sldId="2147477996"/>
            <ac:picMk id="56" creationId="{7B95CAA1-6693-3617-3DFC-738066B14846}"/>
          </ac:picMkLst>
        </pc:picChg>
        <pc:picChg chg="add mod">
          <ac:chgData name="Marjokorpi, Kalle" userId="20486357-9ccc-4409-bc0b-ef60da3cad7d" providerId="ADAL" clId="{85DF241F-9289-43ED-AFAC-E516436F1A8E}" dt="2025-01-21T16:56:37.528" v="15745" actId="1036"/>
          <ac:picMkLst>
            <pc:docMk/>
            <pc:sldMk cId="3432286048" sldId="2147477996"/>
            <ac:picMk id="57" creationId="{DDEE5417-F9FF-0A34-E23E-6734EB50FD09}"/>
          </ac:picMkLst>
        </pc:picChg>
        <pc:picChg chg="mod">
          <ac:chgData name="Marjokorpi, Kalle" userId="20486357-9ccc-4409-bc0b-ef60da3cad7d" providerId="ADAL" clId="{85DF241F-9289-43ED-AFAC-E516436F1A8E}" dt="2025-01-21T16:58:18.395" v="15812" actId="1036"/>
          <ac:picMkLst>
            <pc:docMk/>
            <pc:sldMk cId="3432286048" sldId="2147477996"/>
            <ac:picMk id="58" creationId="{0AD41646-E26A-2126-DFDA-CC8E30E72CCE}"/>
          </ac:picMkLst>
        </pc:picChg>
        <pc:picChg chg="del mod">
          <ac:chgData name="Marjokorpi, Kalle" userId="20486357-9ccc-4409-bc0b-ef60da3cad7d" providerId="ADAL" clId="{85DF241F-9289-43ED-AFAC-E516436F1A8E}" dt="2025-01-21T17:00:05.316" v="15853" actId="478"/>
          <ac:picMkLst>
            <pc:docMk/>
            <pc:sldMk cId="3432286048" sldId="2147477996"/>
            <ac:picMk id="1026" creationId="{0468DD91-9984-7395-9180-09BECFDE98BB}"/>
          </ac:picMkLst>
        </pc:picChg>
        <pc:picChg chg="add del mod">
          <ac:chgData name="Marjokorpi, Kalle" userId="20486357-9ccc-4409-bc0b-ef60da3cad7d" providerId="ADAL" clId="{85DF241F-9289-43ED-AFAC-E516436F1A8E}" dt="2025-01-21T16:53:19.759" v="15597" actId="478"/>
          <ac:picMkLst>
            <pc:docMk/>
            <pc:sldMk cId="3432286048" sldId="2147477996"/>
            <ac:picMk id="1032" creationId="{1DCA16E6-4475-EF1C-B96E-57AC5BF09F9D}"/>
          </ac:picMkLst>
        </pc:picChg>
        <pc:picChg chg="add del mod">
          <ac:chgData name="Marjokorpi, Kalle" userId="20486357-9ccc-4409-bc0b-ef60da3cad7d" providerId="ADAL" clId="{85DF241F-9289-43ED-AFAC-E516436F1A8E}" dt="2025-01-21T16:53:19.759" v="15597" actId="478"/>
          <ac:picMkLst>
            <pc:docMk/>
            <pc:sldMk cId="3432286048" sldId="2147477996"/>
            <ac:picMk id="1033" creationId="{D395E9C8-91B5-CD44-DCA7-812044E10909}"/>
          </ac:picMkLst>
        </pc:picChg>
        <pc:picChg chg="add mod">
          <ac:chgData name="Marjokorpi, Kalle" userId="20486357-9ccc-4409-bc0b-ef60da3cad7d" providerId="ADAL" clId="{85DF241F-9289-43ED-AFAC-E516436F1A8E}" dt="2025-01-21T16:58:42.550" v="15815" actId="1076"/>
          <ac:picMkLst>
            <pc:docMk/>
            <pc:sldMk cId="3432286048" sldId="2147477996"/>
            <ac:picMk id="1042" creationId="{D761C53F-EE07-8820-4B46-AEEC3ADC64F7}"/>
          </ac:picMkLst>
        </pc:picChg>
        <pc:picChg chg="add mod">
          <ac:chgData name="Marjokorpi, Kalle" userId="20486357-9ccc-4409-bc0b-ef60da3cad7d" providerId="ADAL" clId="{85DF241F-9289-43ED-AFAC-E516436F1A8E}" dt="2025-01-21T16:57:14.925" v="15756" actId="1076"/>
          <ac:picMkLst>
            <pc:docMk/>
            <pc:sldMk cId="3432286048" sldId="2147477996"/>
            <ac:picMk id="1054" creationId="{68D2A69E-6312-307B-387D-43DF9A993B0C}"/>
          </ac:picMkLst>
        </pc:picChg>
        <pc:picChg chg="add mod">
          <ac:chgData name="Marjokorpi, Kalle" userId="20486357-9ccc-4409-bc0b-ef60da3cad7d" providerId="ADAL" clId="{85DF241F-9289-43ED-AFAC-E516436F1A8E}" dt="2025-01-21T16:58:49.331" v="15816" actId="1076"/>
          <ac:picMkLst>
            <pc:docMk/>
            <pc:sldMk cId="3432286048" sldId="2147477996"/>
            <ac:picMk id="1057" creationId="{AB00C02D-F235-BEC9-8F68-9A1DF1825B5A}"/>
          </ac:picMkLst>
        </pc:picChg>
        <pc:picChg chg="add del mod">
          <ac:chgData name="Marjokorpi, Kalle" userId="20486357-9ccc-4409-bc0b-ef60da3cad7d" providerId="ADAL" clId="{85DF241F-9289-43ED-AFAC-E516436F1A8E}" dt="2025-01-21T16:59:54.920" v="15832" actId="478"/>
          <ac:picMkLst>
            <pc:docMk/>
            <pc:sldMk cId="3432286048" sldId="2147477996"/>
            <ac:picMk id="1058" creationId="{46F79539-8F18-92DF-45E9-3699F1939AD0}"/>
          </ac:picMkLst>
        </pc:picChg>
        <pc:cxnChg chg="mod">
          <ac:chgData name="Marjokorpi, Kalle" userId="20486357-9ccc-4409-bc0b-ef60da3cad7d" providerId="ADAL" clId="{85DF241F-9289-43ED-AFAC-E516436F1A8E}" dt="2025-01-21T16:56:37.528" v="15745" actId="1036"/>
          <ac:cxnSpMkLst>
            <pc:docMk/>
            <pc:sldMk cId="3432286048" sldId="2147477996"/>
            <ac:cxnSpMk id="30" creationId="{3854EC2E-CD41-E796-9309-569CDFD6F163}"/>
          </ac:cxnSpMkLst>
        </pc:cxnChg>
        <pc:cxnChg chg="mod">
          <ac:chgData name="Marjokorpi, Kalle" userId="20486357-9ccc-4409-bc0b-ef60da3cad7d" providerId="ADAL" clId="{85DF241F-9289-43ED-AFAC-E516436F1A8E}" dt="2025-01-21T16:56:37.528" v="15745" actId="1036"/>
          <ac:cxnSpMkLst>
            <pc:docMk/>
            <pc:sldMk cId="3432286048" sldId="2147477996"/>
            <ac:cxnSpMk id="31" creationId="{F8F744F7-8CB0-6C2E-5D11-71687F830387}"/>
          </ac:cxnSpMkLst>
        </pc:cxnChg>
        <pc:cxnChg chg="mod">
          <ac:chgData name="Marjokorpi, Kalle" userId="20486357-9ccc-4409-bc0b-ef60da3cad7d" providerId="ADAL" clId="{85DF241F-9289-43ED-AFAC-E516436F1A8E}" dt="2025-01-21T16:57:38.824" v="15762" actId="14100"/>
          <ac:cxnSpMkLst>
            <pc:docMk/>
            <pc:sldMk cId="3432286048" sldId="2147477996"/>
            <ac:cxnSpMk id="35" creationId="{E18D8DC4-C5A9-6E01-4127-DD6004EF9DB8}"/>
          </ac:cxnSpMkLst>
        </pc:cxnChg>
        <pc:cxnChg chg="mod">
          <ac:chgData name="Marjokorpi, Kalle" userId="20486357-9ccc-4409-bc0b-ef60da3cad7d" providerId="ADAL" clId="{85DF241F-9289-43ED-AFAC-E516436F1A8E}" dt="2025-01-21T16:56:37.528" v="15745" actId="1036"/>
          <ac:cxnSpMkLst>
            <pc:docMk/>
            <pc:sldMk cId="3432286048" sldId="2147477996"/>
            <ac:cxnSpMk id="42" creationId="{89B00B5F-47B5-93AB-1044-D5648ADFE774}"/>
          </ac:cxnSpMkLst>
        </pc:cxnChg>
        <pc:cxnChg chg="del mod">
          <ac:chgData name="Marjokorpi, Kalle" userId="20486357-9ccc-4409-bc0b-ef60da3cad7d" providerId="ADAL" clId="{85DF241F-9289-43ED-AFAC-E516436F1A8E}" dt="2025-01-21T16:59:12.734" v="15827" actId="478"/>
          <ac:cxnSpMkLst>
            <pc:docMk/>
            <pc:sldMk cId="3432286048" sldId="2147477996"/>
            <ac:cxnSpMk id="43" creationId="{09C8AEF0-7F62-5D82-66DB-055424B61909}"/>
          </ac:cxnSpMkLst>
        </pc:cxnChg>
        <pc:cxnChg chg="del mod">
          <ac:chgData name="Marjokorpi, Kalle" userId="20486357-9ccc-4409-bc0b-ef60da3cad7d" providerId="ADAL" clId="{85DF241F-9289-43ED-AFAC-E516436F1A8E}" dt="2025-01-21T16:55:28.939" v="15694" actId="478"/>
          <ac:cxnSpMkLst>
            <pc:docMk/>
            <pc:sldMk cId="3432286048" sldId="2147477996"/>
            <ac:cxnSpMk id="53" creationId="{3DA148A4-BAB5-589F-8B14-16FC79A41960}"/>
          </ac:cxnSpMkLst>
        </pc:cxnChg>
        <pc:cxnChg chg="add mod">
          <ac:chgData name="Marjokorpi, Kalle" userId="20486357-9ccc-4409-bc0b-ef60da3cad7d" providerId="ADAL" clId="{85DF241F-9289-43ED-AFAC-E516436F1A8E}" dt="2025-01-21T16:56:37.528" v="15745" actId="1036"/>
          <ac:cxnSpMkLst>
            <pc:docMk/>
            <pc:sldMk cId="3432286048" sldId="2147477996"/>
            <ac:cxnSpMk id="1043" creationId="{D2422279-0B3F-23A6-61DC-E7499A7FB33A}"/>
          </ac:cxnSpMkLst>
        </pc:cxnChg>
        <pc:cxnChg chg="add mod">
          <ac:chgData name="Marjokorpi, Kalle" userId="20486357-9ccc-4409-bc0b-ef60da3cad7d" providerId="ADAL" clId="{85DF241F-9289-43ED-AFAC-E516436F1A8E}" dt="2025-01-21T16:56:37.528" v="15745" actId="1036"/>
          <ac:cxnSpMkLst>
            <pc:docMk/>
            <pc:sldMk cId="3432286048" sldId="2147477996"/>
            <ac:cxnSpMk id="1047" creationId="{D82D51EB-77A1-BF7D-7B4A-38E221CB1914}"/>
          </ac:cxnSpMkLst>
        </pc:cxnChg>
        <pc:cxnChg chg="add mod">
          <ac:chgData name="Marjokorpi, Kalle" userId="20486357-9ccc-4409-bc0b-ef60da3cad7d" providerId="ADAL" clId="{85DF241F-9289-43ED-AFAC-E516436F1A8E}" dt="2025-01-21T16:57:01.080" v="15752" actId="1036"/>
          <ac:cxnSpMkLst>
            <pc:docMk/>
            <pc:sldMk cId="3432286048" sldId="2147477996"/>
            <ac:cxnSpMk id="1051" creationId="{B4C42458-7096-E470-C937-3A1037200893}"/>
          </ac:cxnSpMkLst>
        </pc:cxnChg>
      </pc:sldChg>
      <pc:sldChg chg="add del ord">
        <pc:chgData name="Marjokorpi, Kalle" userId="20486357-9ccc-4409-bc0b-ef60da3cad7d" providerId="ADAL" clId="{85DF241F-9289-43ED-AFAC-E516436F1A8E}" dt="2025-01-22T07:50:15.527" v="18820" actId="47"/>
        <pc:sldMkLst>
          <pc:docMk/>
          <pc:sldMk cId="3540562953" sldId="2147477996"/>
        </pc:sldMkLst>
      </pc:sldChg>
      <pc:sldChg chg="add del">
        <pc:chgData name="Marjokorpi, Kalle" userId="20486357-9ccc-4409-bc0b-ef60da3cad7d" providerId="ADAL" clId="{85DF241F-9289-43ED-AFAC-E516436F1A8E}" dt="2025-01-21T17:55:47.821" v="17050" actId="47"/>
        <pc:sldMkLst>
          <pc:docMk/>
          <pc:sldMk cId="1885133088" sldId="2147477997"/>
        </pc:sldMkLst>
      </pc:sldChg>
      <pc:sldChg chg="modSp new del mod">
        <pc:chgData name="Marjokorpi, Kalle" userId="20486357-9ccc-4409-bc0b-ef60da3cad7d" providerId="ADAL" clId="{85DF241F-9289-43ED-AFAC-E516436F1A8E}" dt="2025-01-26T07:01:22.454" v="20353" actId="47"/>
        <pc:sldMkLst>
          <pc:docMk/>
          <pc:sldMk cId="2564308038" sldId="2147477997"/>
        </pc:sldMkLst>
        <pc:spChg chg="mod">
          <ac:chgData name="Marjokorpi, Kalle" userId="20486357-9ccc-4409-bc0b-ef60da3cad7d" providerId="ADAL" clId="{85DF241F-9289-43ED-AFAC-E516436F1A8E}" dt="2025-01-21T19:12:34.211" v="18818" actId="20577"/>
          <ac:spMkLst>
            <pc:docMk/>
            <pc:sldMk cId="2564308038" sldId="2147477997"/>
            <ac:spMk id="5" creationId="{AA8E4506-6CBA-B77E-4E78-E132D2F8590D}"/>
          </ac:spMkLst>
        </pc:spChg>
      </pc:sldChg>
      <pc:sldChg chg="addSp delSp modSp new mod modNotesTx">
        <pc:chgData name="Marjokorpi, Kalle" userId="20486357-9ccc-4409-bc0b-ef60da3cad7d" providerId="ADAL" clId="{85DF241F-9289-43ED-AFAC-E516436F1A8E}" dt="2025-01-28T11:51:21.468" v="26814" actId="478"/>
        <pc:sldMkLst>
          <pc:docMk/>
          <pc:sldMk cId="520157442" sldId="2147477998"/>
        </pc:sldMkLst>
        <pc:spChg chg="del">
          <ac:chgData name="Marjokorpi, Kalle" userId="20486357-9ccc-4409-bc0b-ef60da3cad7d" providerId="ADAL" clId="{85DF241F-9289-43ED-AFAC-E516436F1A8E}" dt="2025-01-26T16:49:35.353" v="20554" actId="478"/>
          <ac:spMkLst>
            <pc:docMk/>
            <pc:sldMk cId="520157442" sldId="2147477998"/>
            <ac:spMk id="2" creationId="{306C835B-16EA-DBE7-F7D7-FFBBC340DC37}"/>
          </ac:spMkLst>
        </pc:spChg>
        <pc:spChg chg="mod">
          <ac:chgData name="Marjokorpi, Kalle" userId="20486357-9ccc-4409-bc0b-ef60da3cad7d" providerId="ADAL" clId="{85DF241F-9289-43ED-AFAC-E516436F1A8E}" dt="2025-01-28T11:51:16.878" v="26812" actId="20577"/>
          <ac:spMkLst>
            <pc:docMk/>
            <pc:sldMk cId="520157442" sldId="2147477998"/>
            <ac:spMk id="3" creationId="{11B3A18E-66B8-0792-B643-14D4414AAE08}"/>
          </ac:spMkLst>
        </pc:spChg>
        <pc:spChg chg="mod">
          <ac:chgData name="Marjokorpi, Kalle" userId="20486357-9ccc-4409-bc0b-ef60da3cad7d" providerId="ADAL" clId="{85DF241F-9289-43ED-AFAC-E516436F1A8E}" dt="2025-01-27T11:32:47.455" v="23737" actId="1076"/>
          <ac:spMkLst>
            <pc:docMk/>
            <pc:sldMk cId="520157442" sldId="2147477998"/>
            <ac:spMk id="4" creationId="{E9845BEE-19FA-BE54-452E-FBFD7AE96C18}"/>
          </ac:spMkLst>
        </pc:spChg>
        <pc:spChg chg="mod">
          <ac:chgData name="Marjokorpi, Kalle" userId="20486357-9ccc-4409-bc0b-ef60da3cad7d" providerId="ADAL" clId="{85DF241F-9289-43ED-AFAC-E516436F1A8E}" dt="2025-01-22T07:50:29.347" v="18822"/>
          <ac:spMkLst>
            <pc:docMk/>
            <pc:sldMk cId="520157442" sldId="2147477998"/>
            <ac:spMk id="5" creationId="{C071E076-82C2-F897-9B53-12192A1BA54D}"/>
          </ac:spMkLst>
        </pc:spChg>
        <pc:spChg chg="add mod">
          <ac:chgData name="Marjokorpi, Kalle" userId="20486357-9ccc-4409-bc0b-ef60da3cad7d" providerId="ADAL" clId="{85DF241F-9289-43ED-AFAC-E516436F1A8E}" dt="2025-01-27T11:32:49.101" v="23741" actId="1076"/>
          <ac:spMkLst>
            <pc:docMk/>
            <pc:sldMk cId="520157442" sldId="2147477998"/>
            <ac:spMk id="7" creationId="{95036038-0CA7-4B55-511B-EA4AEDE4E76A}"/>
          </ac:spMkLst>
        </pc:spChg>
        <pc:spChg chg="add del mod">
          <ac:chgData name="Marjokorpi, Kalle" userId="20486357-9ccc-4409-bc0b-ef60da3cad7d" providerId="ADAL" clId="{85DF241F-9289-43ED-AFAC-E516436F1A8E}" dt="2025-01-27T15:25:11.267" v="26386" actId="478"/>
          <ac:spMkLst>
            <pc:docMk/>
            <pc:sldMk cId="520157442" sldId="2147477998"/>
            <ac:spMk id="10" creationId="{A5DA58B2-AA5D-294E-0D7E-9C518BD0234F}"/>
          </ac:spMkLst>
        </pc:spChg>
        <pc:spChg chg="add del mod">
          <ac:chgData name="Marjokorpi, Kalle" userId="20486357-9ccc-4409-bc0b-ef60da3cad7d" providerId="ADAL" clId="{85DF241F-9289-43ED-AFAC-E516436F1A8E}" dt="2025-01-27T15:25:11.267" v="26386" actId="478"/>
          <ac:spMkLst>
            <pc:docMk/>
            <pc:sldMk cId="520157442" sldId="2147477998"/>
            <ac:spMk id="11" creationId="{65F2BE8C-FAF2-5002-014B-638C22B3F9DD}"/>
          </ac:spMkLst>
        </pc:spChg>
        <pc:spChg chg="add del mod">
          <ac:chgData name="Marjokorpi, Kalle" userId="20486357-9ccc-4409-bc0b-ef60da3cad7d" providerId="ADAL" clId="{85DF241F-9289-43ED-AFAC-E516436F1A8E}" dt="2025-01-27T15:17:58.141" v="26001" actId="478"/>
          <ac:spMkLst>
            <pc:docMk/>
            <pc:sldMk cId="520157442" sldId="2147477998"/>
            <ac:spMk id="12" creationId="{9410B231-998D-79A0-CC33-8A625D8AE7E6}"/>
          </ac:spMkLst>
        </pc:spChg>
        <pc:spChg chg="add del mod">
          <ac:chgData name="Marjokorpi, Kalle" userId="20486357-9ccc-4409-bc0b-ef60da3cad7d" providerId="ADAL" clId="{85DF241F-9289-43ED-AFAC-E516436F1A8E}" dt="2025-01-27T15:17:58.141" v="26001" actId="478"/>
          <ac:spMkLst>
            <pc:docMk/>
            <pc:sldMk cId="520157442" sldId="2147477998"/>
            <ac:spMk id="13" creationId="{6C6D035F-3F33-BE6C-4D9A-FCE5F884AA2E}"/>
          </ac:spMkLst>
        </pc:spChg>
        <pc:spChg chg="add del mod">
          <ac:chgData name="Marjokorpi, Kalle" userId="20486357-9ccc-4409-bc0b-ef60da3cad7d" providerId="ADAL" clId="{85DF241F-9289-43ED-AFAC-E516436F1A8E}" dt="2025-01-27T15:17:58.141" v="26001" actId="478"/>
          <ac:spMkLst>
            <pc:docMk/>
            <pc:sldMk cId="520157442" sldId="2147477998"/>
            <ac:spMk id="14" creationId="{76FFBA51-7B05-27DF-8CAE-5F3B53180204}"/>
          </ac:spMkLst>
        </pc:spChg>
        <pc:spChg chg="add del mod">
          <ac:chgData name="Marjokorpi, Kalle" userId="20486357-9ccc-4409-bc0b-ef60da3cad7d" providerId="ADAL" clId="{85DF241F-9289-43ED-AFAC-E516436F1A8E}" dt="2025-01-27T15:17:58.141" v="26001" actId="478"/>
          <ac:spMkLst>
            <pc:docMk/>
            <pc:sldMk cId="520157442" sldId="2147477998"/>
            <ac:spMk id="15" creationId="{881B90AA-FA18-156A-1FF7-259A141BDA97}"/>
          </ac:spMkLst>
        </pc:spChg>
        <pc:spChg chg="add del mod">
          <ac:chgData name="Marjokorpi, Kalle" userId="20486357-9ccc-4409-bc0b-ef60da3cad7d" providerId="ADAL" clId="{85DF241F-9289-43ED-AFAC-E516436F1A8E}" dt="2025-01-27T15:17:58.141" v="26001" actId="478"/>
          <ac:spMkLst>
            <pc:docMk/>
            <pc:sldMk cId="520157442" sldId="2147477998"/>
            <ac:spMk id="16" creationId="{21BD2478-C0CD-10AF-D231-3193FDC5D04A}"/>
          </ac:spMkLst>
        </pc:spChg>
        <pc:picChg chg="add mod">
          <ac:chgData name="Marjokorpi, Kalle" userId="20486357-9ccc-4409-bc0b-ef60da3cad7d" providerId="ADAL" clId="{85DF241F-9289-43ED-AFAC-E516436F1A8E}" dt="2025-01-27T11:32:49.101" v="23741" actId="1076"/>
          <ac:picMkLst>
            <pc:docMk/>
            <pc:sldMk cId="520157442" sldId="2147477998"/>
            <ac:picMk id="6" creationId="{0A11F7A0-BEFD-9F2B-4BAE-77C3EA4BE797}"/>
          </ac:picMkLst>
        </pc:picChg>
        <pc:picChg chg="add del mod">
          <ac:chgData name="Marjokorpi, Kalle" userId="20486357-9ccc-4409-bc0b-ef60da3cad7d" providerId="ADAL" clId="{85DF241F-9289-43ED-AFAC-E516436F1A8E}" dt="2025-01-28T11:51:21.468" v="26814" actId="478"/>
          <ac:picMkLst>
            <pc:docMk/>
            <pc:sldMk cId="520157442" sldId="2147477998"/>
            <ac:picMk id="8" creationId="{0F6CCB7A-B58B-5515-3A29-F69521DA9D1C}"/>
          </ac:picMkLst>
        </pc:picChg>
        <pc:picChg chg="add del mod">
          <ac:chgData name="Marjokorpi, Kalle" userId="20486357-9ccc-4409-bc0b-ef60da3cad7d" providerId="ADAL" clId="{85DF241F-9289-43ED-AFAC-E516436F1A8E}" dt="2025-01-27T11:32:50.805" v="23742" actId="478"/>
          <ac:picMkLst>
            <pc:docMk/>
            <pc:sldMk cId="520157442" sldId="2147477998"/>
            <ac:picMk id="8" creationId="{E14462ED-74AB-9C5A-D81B-EE7205091D60}"/>
          </ac:picMkLst>
        </pc:picChg>
      </pc:sldChg>
      <pc:sldChg chg="addSp delSp modSp new del mod">
        <pc:chgData name="Marjokorpi, Kalle" userId="20486357-9ccc-4409-bc0b-ef60da3cad7d" providerId="ADAL" clId="{85DF241F-9289-43ED-AFAC-E516436F1A8E}" dt="2025-01-21T17:54:46.598" v="17019" actId="47"/>
        <pc:sldMkLst>
          <pc:docMk/>
          <pc:sldMk cId="1373287322" sldId="2147477998"/>
        </pc:sldMkLst>
        <pc:spChg chg="del">
          <ac:chgData name="Marjokorpi, Kalle" userId="20486357-9ccc-4409-bc0b-ef60da3cad7d" providerId="ADAL" clId="{85DF241F-9289-43ED-AFAC-E516436F1A8E}" dt="2025-01-21T17:54:22.616" v="16983" actId="478"/>
          <ac:spMkLst>
            <pc:docMk/>
            <pc:sldMk cId="1373287322" sldId="2147477998"/>
            <ac:spMk id="3" creationId="{58803773-AA47-186C-D6FE-EA0493EA74B4}"/>
          </ac:spMkLst>
        </pc:spChg>
        <pc:spChg chg="add mod">
          <ac:chgData name="Marjokorpi, Kalle" userId="20486357-9ccc-4409-bc0b-ef60da3cad7d" providerId="ADAL" clId="{85DF241F-9289-43ED-AFAC-E516436F1A8E}" dt="2025-01-21T17:54:25.581" v="16985" actId="1076"/>
          <ac:spMkLst>
            <pc:docMk/>
            <pc:sldMk cId="1373287322" sldId="2147477998"/>
            <ac:spMk id="6" creationId="{54B3146F-D605-0173-0B36-CA2496BD2279}"/>
          </ac:spMkLst>
        </pc:spChg>
        <pc:spChg chg="add del mod">
          <ac:chgData name="Marjokorpi, Kalle" userId="20486357-9ccc-4409-bc0b-ef60da3cad7d" providerId="ADAL" clId="{85DF241F-9289-43ED-AFAC-E516436F1A8E}" dt="2025-01-21T17:54:44.900" v="17018" actId="478"/>
          <ac:spMkLst>
            <pc:docMk/>
            <pc:sldMk cId="1373287322" sldId="2147477998"/>
            <ac:spMk id="7" creationId="{8F2855C6-BD21-84F9-E6B2-A491E53CB7C3}"/>
          </ac:spMkLst>
        </pc:spChg>
      </pc:sldChg>
      <pc:sldChg chg="addSp delSp modSp new del mod modClrScheme chgLayout">
        <pc:chgData name="Marjokorpi, Kalle" userId="20486357-9ccc-4409-bc0b-ef60da3cad7d" providerId="ADAL" clId="{85DF241F-9289-43ED-AFAC-E516436F1A8E}" dt="2025-01-24T09:01:51.976" v="19750" actId="47"/>
        <pc:sldMkLst>
          <pc:docMk/>
          <pc:sldMk cId="3657963120" sldId="2147477999"/>
        </pc:sldMkLst>
        <pc:spChg chg="del mod ord">
          <ac:chgData name="Marjokorpi, Kalle" userId="20486357-9ccc-4409-bc0b-ef60da3cad7d" providerId="ADAL" clId="{85DF241F-9289-43ED-AFAC-E516436F1A8E}" dt="2025-01-24T09:00:46.119" v="19679" actId="700"/>
          <ac:spMkLst>
            <pc:docMk/>
            <pc:sldMk cId="3657963120" sldId="2147477999"/>
            <ac:spMk id="2" creationId="{234BBC8A-AA43-A1E2-5B50-ADC5D155B608}"/>
          </ac:spMkLst>
        </pc:spChg>
        <pc:spChg chg="del mod ord">
          <ac:chgData name="Marjokorpi, Kalle" userId="20486357-9ccc-4409-bc0b-ef60da3cad7d" providerId="ADAL" clId="{85DF241F-9289-43ED-AFAC-E516436F1A8E}" dt="2025-01-24T09:00:46.119" v="19679" actId="700"/>
          <ac:spMkLst>
            <pc:docMk/>
            <pc:sldMk cId="3657963120" sldId="2147477999"/>
            <ac:spMk id="3" creationId="{995A8525-1E2F-7C65-D58D-3EB2B9C733CA}"/>
          </ac:spMkLst>
        </pc:spChg>
        <pc:spChg chg="del mod ord">
          <ac:chgData name="Marjokorpi, Kalle" userId="20486357-9ccc-4409-bc0b-ef60da3cad7d" providerId="ADAL" clId="{85DF241F-9289-43ED-AFAC-E516436F1A8E}" dt="2025-01-24T09:00:46.119" v="19679" actId="700"/>
          <ac:spMkLst>
            <pc:docMk/>
            <pc:sldMk cId="3657963120" sldId="2147477999"/>
            <ac:spMk id="4" creationId="{A6123802-ED50-E870-9575-144F58C88ED4}"/>
          </ac:spMkLst>
        </pc:spChg>
        <pc:spChg chg="add mod ord">
          <ac:chgData name="Marjokorpi, Kalle" userId="20486357-9ccc-4409-bc0b-ef60da3cad7d" providerId="ADAL" clId="{85DF241F-9289-43ED-AFAC-E516436F1A8E}" dt="2025-01-24T09:01:08.795" v="19727" actId="20577"/>
          <ac:spMkLst>
            <pc:docMk/>
            <pc:sldMk cId="3657963120" sldId="2147477999"/>
            <ac:spMk id="5" creationId="{AF8C6DCA-A617-15F6-B9BB-51170972814A}"/>
          </ac:spMkLst>
        </pc:spChg>
        <pc:spChg chg="add del mod ord">
          <ac:chgData name="Marjokorpi, Kalle" userId="20486357-9ccc-4409-bc0b-ef60da3cad7d" providerId="ADAL" clId="{85DF241F-9289-43ED-AFAC-E516436F1A8E}" dt="2025-01-24T09:01:13.311" v="19728" actId="478"/>
          <ac:spMkLst>
            <pc:docMk/>
            <pc:sldMk cId="3657963120" sldId="2147477999"/>
            <ac:spMk id="6" creationId="{640E8E17-629A-9157-1ED3-650EA257B849}"/>
          </ac:spMkLst>
        </pc:spChg>
        <pc:spChg chg="add mod ord">
          <ac:chgData name="Marjokorpi, Kalle" userId="20486357-9ccc-4409-bc0b-ef60da3cad7d" providerId="ADAL" clId="{85DF241F-9289-43ED-AFAC-E516436F1A8E}" dt="2025-01-24T09:01:00.492" v="19707" actId="20577"/>
          <ac:spMkLst>
            <pc:docMk/>
            <pc:sldMk cId="3657963120" sldId="2147477999"/>
            <ac:spMk id="7" creationId="{27DE6AEC-ECC2-C9E4-6FF3-82F543E309BB}"/>
          </ac:spMkLst>
        </pc:spChg>
      </pc:sldChg>
      <pc:sldChg chg="addSp delSp modSp new mod chgLayout">
        <pc:chgData name="Marjokorpi, Kalle" userId="20486357-9ccc-4409-bc0b-ef60da3cad7d" providerId="ADAL" clId="{85DF241F-9289-43ED-AFAC-E516436F1A8E}" dt="2025-01-27T11:47:31.405" v="24090" actId="20577"/>
        <pc:sldMkLst>
          <pc:docMk/>
          <pc:sldMk cId="2474090985" sldId="2147478000"/>
        </pc:sldMkLst>
        <pc:spChg chg="del">
          <ac:chgData name="Marjokorpi, Kalle" userId="20486357-9ccc-4409-bc0b-ef60da3cad7d" providerId="ADAL" clId="{85DF241F-9289-43ED-AFAC-E516436F1A8E}" dt="2025-01-24T09:01:31.509" v="19730" actId="700"/>
          <ac:spMkLst>
            <pc:docMk/>
            <pc:sldMk cId="2474090985" sldId="2147478000"/>
            <ac:spMk id="2" creationId="{380CA9B3-AF8F-3DA5-7DA4-AE45B277E246}"/>
          </ac:spMkLst>
        </pc:spChg>
        <pc:spChg chg="del">
          <ac:chgData name="Marjokorpi, Kalle" userId="20486357-9ccc-4409-bc0b-ef60da3cad7d" providerId="ADAL" clId="{85DF241F-9289-43ED-AFAC-E516436F1A8E}" dt="2025-01-24T09:01:31.509" v="19730" actId="700"/>
          <ac:spMkLst>
            <pc:docMk/>
            <pc:sldMk cId="2474090985" sldId="2147478000"/>
            <ac:spMk id="3" creationId="{ABC15C1A-F267-A744-01C9-14261FD792E8}"/>
          </ac:spMkLst>
        </pc:spChg>
        <pc:spChg chg="add mod ord">
          <ac:chgData name="Marjokorpi, Kalle" userId="20486357-9ccc-4409-bc0b-ef60da3cad7d" providerId="ADAL" clId="{85DF241F-9289-43ED-AFAC-E516436F1A8E}" dt="2025-01-24T09:01:41.029" v="19747"/>
          <ac:spMkLst>
            <pc:docMk/>
            <pc:sldMk cId="2474090985" sldId="2147478000"/>
            <ac:spMk id="4" creationId="{23A265D7-D50E-34CC-A07E-BF8E081807D7}"/>
          </ac:spMkLst>
        </pc:spChg>
        <pc:spChg chg="add mod ord">
          <ac:chgData name="Marjokorpi, Kalle" userId="20486357-9ccc-4409-bc0b-ef60da3cad7d" providerId="ADAL" clId="{85DF241F-9289-43ED-AFAC-E516436F1A8E}" dt="2025-01-27T11:47:31.405" v="24090" actId="20577"/>
          <ac:spMkLst>
            <pc:docMk/>
            <pc:sldMk cId="2474090985" sldId="2147478000"/>
            <ac:spMk id="5" creationId="{3D823DE4-8A66-C299-9842-5600C233C5D6}"/>
          </ac:spMkLst>
        </pc:spChg>
        <pc:picChg chg="add mod">
          <ac:chgData name="Marjokorpi, Kalle" userId="20486357-9ccc-4409-bc0b-ef60da3cad7d" providerId="ADAL" clId="{85DF241F-9289-43ED-AFAC-E516436F1A8E}" dt="2025-01-24T09:01:44.512" v="19748"/>
          <ac:picMkLst>
            <pc:docMk/>
            <pc:sldMk cId="2474090985" sldId="2147478000"/>
            <ac:picMk id="6" creationId="{4BA0B1B9-DDDD-61EC-1F23-BDFE4F29237F}"/>
          </ac:picMkLst>
        </pc:picChg>
      </pc:sldChg>
      <pc:sldChg chg="addSp modSp add mod modNotesTx">
        <pc:chgData name="Marjokorpi, Kalle" userId="20486357-9ccc-4409-bc0b-ef60da3cad7d" providerId="ADAL" clId="{85DF241F-9289-43ED-AFAC-E516436F1A8E}" dt="2025-01-28T11:26:52.167" v="26579" actId="20577"/>
        <pc:sldMkLst>
          <pc:docMk/>
          <pc:sldMk cId="2180571096" sldId="2147478001"/>
        </pc:sldMkLst>
        <pc:spChg chg="mod">
          <ac:chgData name="Marjokorpi, Kalle" userId="20486357-9ccc-4409-bc0b-ef60da3cad7d" providerId="ADAL" clId="{85DF241F-9289-43ED-AFAC-E516436F1A8E}" dt="2025-01-27T10:09:44.151" v="21909" actId="20577"/>
          <ac:spMkLst>
            <pc:docMk/>
            <pc:sldMk cId="2180571096" sldId="2147478001"/>
            <ac:spMk id="5" creationId="{51145BDC-EC6F-7B84-5DED-1ABBEFCC91C3}"/>
          </ac:spMkLst>
        </pc:spChg>
        <pc:spChg chg="mod">
          <ac:chgData name="Marjokorpi, Kalle" userId="20486357-9ccc-4409-bc0b-ef60da3cad7d" providerId="ADAL" clId="{85DF241F-9289-43ED-AFAC-E516436F1A8E}" dt="2025-01-27T14:40:00.068" v="25572" actId="20577"/>
          <ac:spMkLst>
            <pc:docMk/>
            <pc:sldMk cId="2180571096" sldId="2147478001"/>
            <ac:spMk id="8" creationId="{2E5F0703-9DE8-B328-A26D-80CDC5C41776}"/>
          </ac:spMkLst>
        </pc:spChg>
        <pc:picChg chg="add mod">
          <ac:chgData name="Marjokorpi, Kalle" userId="20486357-9ccc-4409-bc0b-ef60da3cad7d" providerId="ADAL" clId="{85DF241F-9289-43ED-AFAC-E516436F1A8E}" dt="2025-01-27T15:37:15.616" v="26444" actId="1076"/>
          <ac:picMkLst>
            <pc:docMk/>
            <pc:sldMk cId="2180571096" sldId="2147478001"/>
            <ac:picMk id="6" creationId="{2468DACE-BB19-038D-E94F-4725B6392A72}"/>
          </ac:picMkLst>
        </pc:picChg>
      </pc:sldChg>
      <pc:sldChg chg="new del">
        <pc:chgData name="Marjokorpi, Kalle" userId="20486357-9ccc-4409-bc0b-ef60da3cad7d" providerId="ADAL" clId="{85DF241F-9289-43ED-AFAC-E516436F1A8E}" dt="2025-01-26T06:46:36.460" v="20125" actId="47"/>
        <pc:sldMkLst>
          <pc:docMk/>
          <pc:sldMk cId="3670199950" sldId="2147478001"/>
        </pc:sldMkLst>
      </pc:sldChg>
      <pc:sldChg chg="addSp delSp modSp new del mod">
        <pc:chgData name="Marjokorpi, Kalle" userId="20486357-9ccc-4409-bc0b-ef60da3cad7d" providerId="ADAL" clId="{85DF241F-9289-43ED-AFAC-E516436F1A8E}" dt="2025-01-26T16:46:38.558" v="20553" actId="47"/>
        <pc:sldMkLst>
          <pc:docMk/>
          <pc:sldMk cId="3032734402" sldId="2147478002"/>
        </pc:sldMkLst>
        <pc:spChg chg="mod">
          <ac:chgData name="Marjokorpi, Kalle" userId="20486357-9ccc-4409-bc0b-ef60da3cad7d" providerId="ADAL" clId="{85DF241F-9289-43ED-AFAC-E516436F1A8E}" dt="2025-01-26T07:07:29.126" v="20523" actId="20577"/>
          <ac:spMkLst>
            <pc:docMk/>
            <pc:sldMk cId="3032734402" sldId="2147478002"/>
            <ac:spMk id="2" creationId="{3D66388A-CAD8-CAE8-B3FB-9BC20E90AD18}"/>
          </ac:spMkLst>
        </pc:spChg>
        <pc:spChg chg="add mod">
          <ac:chgData name="Marjokorpi, Kalle" userId="20486357-9ccc-4409-bc0b-ef60da3cad7d" providerId="ADAL" clId="{85DF241F-9289-43ED-AFAC-E516436F1A8E}" dt="2025-01-26T07:07:24.006" v="20520" actId="14100"/>
          <ac:spMkLst>
            <pc:docMk/>
            <pc:sldMk cId="3032734402" sldId="2147478002"/>
            <ac:spMk id="4" creationId="{6275B434-36C6-E7A9-D8A7-7F69385C177D}"/>
          </ac:spMkLst>
        </pc:spChg>
        <pc:spChg chg="add del mod">
          <ac:chgData name="Marjokorpi, Kalle" userId="20486357-9ccc-4409-bc0b-ef60da3cad7d" providerId="ADAL" clId="{85DF241F-9289-43ED-AFAC-E516436F1A8E}" dt="2025-01-26T07:07:21.898" v="20519" actId="478"/>
          <ac:spMkLst>
            <pc:docMk/>
            <pc:sldMk cId="3032734402" sldId="2147478002"/>
            <ac:spMk id="16" creationId="{0982A755-145A-548A-DB0A-24EEEE88DD0A}"/>
          </ac:spMkLst>
        </pc:spChg>
        <pc:picChg chg="add mod">
          <ac:chgData name="Marjokorpi, Kalle" userId="20486357-9ccc-4409-bc0b-ef60da3cad7d" providerId="ADAL" clId="{85DF241F-9289-43ED-AFAC-E516436F1A8E}" dt="2025-01-26T06:47:33.416" v="20137" actId="1076"/>
          <ac:picMkLst>
            <pc:docMk/>
            <pc:sldMk cId="3032734402" sldId="2147478002"/>
            <ac:picMk id="14" creationId="{DF071766-4F88-0C22-7736-87012D0B4324}"/>
          </ac:picMkLst>
        </pc:picChg>
      </pc:sldChg>
      <pc:sldChg chg="new del">
        <pc:chgData name="Marjokorpi, Kalle" userId="20486357-9ccc-4409-bc0b-ef60da3cad7d" providerId="ADAL" clId="{85DF241F-9289-43ED-AFAC-E516436F1A8E}" dt="2025-01-26T06:47:17.247" v="20132" actId="47"/>
        <pc:sldMkLst>
          <pc:docMk/>
          <pc:sldMk cId="3842922237" sldId="2147478002"/>
        </pc:sldMkLst>
      </pc:sldChg>
      <pc:sldChg chg="addSp delSp modSp new del mod modClrScheme chgLayout">
        <pc:chgData name="Marjokorpi, Kalle" userId="20486357-9ccc-4409-bc0b-ef60da3cad7d" providerId="ADAL" clId="{85DF241F-9289-43ED-AFAC-E516436F1A8E}" dt="2025-01-26T07:06:53.634" v="20486" actId="47"/>
        <pc:sldMkLst>
          <pc:docMk/>
          <pc:sldMk cId="992996765" sldId="2147478003"/>
        </pc:sldMkLst>
        <pc:spChg chg="del mod ord">
          <ac:chgData name="Marjokorpi, Kalle" userId="20486357-9ccc-4409-bc0b-ef60da3cad7d" providerId="ADAL" clId="{85DF241F-9289-43ED-AFAC-E516436F1A8E}" dt="2025-01-26T07:06:49.805" v="20485" actId="700"/>
          <ac:spMkLst>
            <pc:docMk/>
            <pc:sldMk cId="992996765" sldId="2147478003"/>
            <ac:spMk id="2" creationId="{0B6101C3-CDA7-6996-29AC-BBABBA943C8F}"/>
          </ac:spMkLst>
        </pc:spChg>
        <pc:spChg chg="del">
          <ac:chgData name="Marjokorpi, Kalle" userId="20486357-9ccc-4409-bc0b-ef60da3cad7d" providerId="ADAL" clId="{85DF241F-9289-43ED-AFAC-E516436F1A8E}" dt="2025-01-26T07:06:49.805" v="20485" actId="700"/>
          <ac:spMkLst>
            <pc:docMk/>
            <pc:sldMk cId="992996765" sldId="2147478003"/>
            <ac:spMk id="3" creationId="{31C39078-01A3-804C-04A1-6C2FD7EA69D5}"/>
          </ac:spMkLst>
        </pc:spChg>
        <pc:spChg chg="add mod ord">
          <ac:chgData name="Marjokorpi, Kalle" userId="20486357-9ccc-4409-bc0b-ef60da3cad7d" providerId="ADAL" clId="{85DF241F-9289-43ED-AFAC-E516436F1A8E}" dt="2025-01-26T07:06:49.805" v="20485" actId="700"/>
          <ac:spMkLst>
            <pc:docMk/>
            <pc:sldMk cId="992996765" sldId="2147478003"/>
            <ac:spMk id="4" creationId="{D512ED4B-270F-1EA2-339C-3C8553ADDC56}"/>
          </ac:spMkLst>
        </pc:spChg>
      </pc:sldChg>
      <pc:sldChg chg="addSp delSp modSp new mod chgLayout modNotesTx">
        <pc:chgData name="Marjokorpi, Kalle" userId="20486357-9ccc-4409-bc0b-ef60da3cad7d" providerId="ADAL" clId="{85DF241F-9289-43ED-AFAC-E516436F1A8E}" dt="2025-01-27T14:06:48.343" v="25346" actId="20577"/>
        <pc:sldMkLst>
          <pc:docMk/>
          <pc:sldMk cId="2722756434" sldId="2147478003"/>
        </pc:sldMkLst>
        <pc:spChg chg="mod ord">
          <ac:chgData name="Marjokorpi, Kalle" userId="20486357-9ccc-4409-bc0b-ef60da3cad7d" providerId="ADAL" clId="{85DF241F-9289-43ED-AFAC-E516436F1A8E}" dt="2025-01-26T16:25:06.717" v="20545" actId="700"/>
          <ac:spMkLst>
            <pc:docMk/>
            <pc:sldMk cId="2722756434" sldId="2147478003"/>
            <ac:spMk id="2" creationId="{22E2CD5A-7F75-BAF7-C5B2-A9E0A2A0343A}"/>
          </ac:spMkLst>
        </pc:spChg>
        <pc:spChg chg="del">
          <ac:chgData name="Marjokorpi, Kalle" userId="20486357-9ccc-4409-bc0b-ef60da3cad7d" providerId="ADAL" clId="{85DF241F-9289-43ED-AFAC-E516436F1A8E}" dt="2025-01-26T16:25:06.717" v="20545" actId="700"/>
          <ac:spMkLst>
            <pc:docMk/>
            <pc:sldMk cId="2722756434" sldId="2147478003"/>
            <ac:spMk id="3" creationId="{10DD1237-2DE4-747B-8F77-0746A437349E}"/>
          </ac:spMkLst>
        </pc:spChg>
        <pc:spChg chg="add mod ord">
          <ac:chgData name="Marjokorpi, Kalle" userId="20486357-9ccc-4409-bc0b-ef60da3cad7d" providerId="ADAL" clId="{85DF241F-9289-43ED-AFAC-E516436F1A8E}" dt="2025-01-26T16:25:06.717" v="20545" actId="700"/>
          <ac:spMkLst>
            <pc:docMk/>
            <pc:sldMk cId="2722756434" sldId="2147478003"/>
            <ac:spMk id="4" creationId="{7AE869C3-CCC9-2BC4-19D9-8CBFEFD58B72}"/>
          </ac:spMkLst>
        </pc:spChg>
      </pc:sldChg>
      <pc:sldChg chg="modSp new mod">
        <pc:chgData name="Marjokorpi, Kalle" userId="20486357-9ccc-4409-bc0b-ef60da3cad7d" providerId="ADAL" clId="{85DF241F-9289-43ED-AFAC-E516436F1A8E}" dt="2025-01-26T16:25:24.593" v="20552" actId="20577"/>
        <pc:sldMkLst>
          <pc:docMk/>
          <pc:sldMk cId="1858894093" sldId="2147478004"/>
        </pc:sldMkLst>
        <pc:spChg chg="mod">
          <ac:chgData name="Marjokorpi, Kalle" userId="20486357-9ccc-4409-bc0b-ef60da3cad7d" providerId="ADAL" clId="{85DF241F-9289-43ED-AFAC-E516436F1A8E}" dt="2025-01-26T16:25:24.593" v="20552" actId="20577"/>
          <ac:spMkLst>
            <pc:docMk/>
            <pc:sldMk cId="1858894093" sldId="2147478004"/>
            <ac:spMk id="2" creationId="{98C9ACC9-E992-F502-8B01-ACF62C24B95A}"/>
          </ac:spMkLst>
        </pc:spChg>
      </pc:sldChg>
      <pc:sldChg chg="modSp add mod ord">
        <pc:chgData name="Marjokorpi, Kalle" userId="20486357-9ccc-4409-bc0b-ef60da3cad7d" providerId="ADAL" clId="{85DF241F-9289-43ED-AFAC-E516436F1A8E}" dt="2025-01-26T16:50:36.539" v="20577" actId="20577"/>
        <pc:sldMkLst>
          <pc:docMk/>
          <pc:sldMk cId="1227745700" sldId="2147478005"/>
        </pc:sldMkLst>
        <pc:spChg chg="mod">
          <ac:chgData name="Marjokorpi, Kalle" userId="20486357-9ccc-4409-bc0b-ef60da3cad7d" providerId="ADAL" clId="{85DF241F-9289-43ED-AFAC-E516436F1A8E}" dt="2025-01-26T16:50:36.539" v="20577" actId="20577"/>
          <ac:spMkLst>
            <pc:docMk/>
            <pc:sldMk cId="1227745700" sldId="2147478005"/>
            <ac:spMk id="2" creationId="{98C9ACC9-E992-F502-8B01-ACF62C24B95A}"/>
          </ac:spMkLst>
        </pc:spChg>
      </pc:sldChg>
      <pc:sldChg chg="add del">
        <pc:chgData name="Marjokorpi, Kalle" userId="20486357-9ccc-4409-bc0b-ef60da3cad7d" providerId="ADAL" clId="{85DF241F-9289-43ED-AFAC-E516436F1A8E}" dt="2025-01-26T16:50:22.119" v="20564"/>
        <pc:sldMkLst>
          <pc:docMk/>
          <pc:sldMk cId="3145458303" sldId="2147478005"/>
        </pc:sldMkLst>
      </pc:sldChg>
      <pc:sldChg chg="addSp delSp modSp add mod delAnim modAnim">
        <pc:chgData name="Marjokorpi, Kalle" userId="20486357-9ccc-4409-bc0b-ef60da3cad7d" providerId="ADAL" clId="{85DF241F-9289-43ED-AFAC-E516436F1A8E}" dt="2025-01-28T05:59:23.514" v="26562"/>
        <pc:sldMkLst>
          <pc:docMk/>
          <pc:sldMk cId="1151861031" sldId="2147478006"/>
        </pc:sldMkLst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20" creationId="{95F3F65B-6097-E964-D7ED-7C04FACBC598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22" creationId="{8068CE2A-79DE-9FC1-524B-D0724ABE9B6E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27" creationId="{58021F06-1367-01B3-6D1A-86A7C17FFBF1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29" creationId="{4F7319BD-F0A1-F1D6-9609-1B54A22C1CBB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30" creationId="{4E5C866F-B6EA-FAC7-4D9B-2F4F660EBB2D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32" creationId="{C14D969E-783F-8625-B718-E455651CB6C9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34" creationId="{2AD98E35-0A73-8ECD-4665-CDD0F07FD7D5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35" creationId="{1B937145-08B5-6188-9193-8857F7E60C6A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37" creationId="{D92233E8-DECE-7840-E23F-815BC754FD2F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39" creationId="{110E7BD6-8169-FC28-8DB3-0C8A8FFFB26D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41" creationId="{436E5EB5-AEF6-2F03-8AB4-33A857792771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43" creationId="{0B3C69AC-9BA4-A932-14BA-D49FFA32D9FA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45" creationId="{0BAA1AC5-972A-ACE0-76E9-89F3772F6C3B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47" creationId="{72C2BCBA-5103-76B7-7F12-5F868BAC25F1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52" creationId="{B2283E20-5C3E-69DB-C561-0F5FDE2A58EE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53" creationId="{323C5FE1-1D8A-4D70-7E80-D05E96FF98FA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57" creationId="{36C9A7DB-A46C-C702-03E1-0B5F0836B45F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60" creationId="{FD6C29D6-F17E-9C78-81C8-FFC421145BE6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26" creationId="{AD04FA66-14EB-C7F5-98B8-06F1B4328A06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28" creationId="{491ED707-C23F-3314-3287-CE27B41C7081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44" creationId="{FFC6867D-F2B6-4A07-5F43-314443E96CF3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59" creationId="{13D56ABB-E419-68A4-754D-32B639C4DC7C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63" creationId="{BC55416A-1856-2680-9CDB-233877F32F21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81" creationId="{0225F44A-ADF5-1B84-FCA5-143B48EDA2DF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91" creationId="{44256AFD-4BAC-3147-101C-BFB9BA9FBDF2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95" creationId="{238F1842-FF9B-2646-3236-3672DAD19EAE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097" creationId="{DE9DAACA-07BF-BA54-D16A-6B9941DA74DF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101" creationId="{5F7F95E2-BB43-AC7F-0A05-A144307ACD39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103" creationId="{C98526AE-739B-A36A-91D2-7D32F7D2F50F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105" creationId="{61396B78-51DD-0357-7A6B-84A46AD65EA8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108" creationId="{C91AE3E7-3230-CF48-7F4E-A0CB3F142FE5}"/>
          </ac:spMkLst>
        </pc:spChg>
        <pc:spChg chg="mod">
          <ac:chgData name="Marjokorpi, Kalle" userId="20486357-9ccc-4409-bc0b-ef60da3cad7d" providerId="ADAL" clId="{85DF241F-9289-43ED-AFAC-E516436F1A8E}" dt="2025-01-27T06:59:52.479" v="20719" actId="1035"/>
          <ac:spMkLst>
            <pc:docMk/>
            <pc:sldMk cId="1151861031" sldId="2147478006"/>
            <ac:spMk id="1121" creationId="{26127A09-0209-3AFB-17CA-20A4EB96FE8B}"/>
          </ac:spMkLst>
        </pc:spChg>
        <pc:spChg chg="mod">
          <ac:chgData name="Marjokorpi, Kalle" userId="20486357-9ccc-4409-bc0b-ef60da3cad7d" providerId="ADAL" clId="{85DF241F-9289-43ED-AFAC-E516436F1A8E}" dt="2025-01-27T11:12:23.184" v="23573" actId="1076"/>
          <ac:spMkLst>
            <pc:docMk/>
            <pc:sldMk cId="1151861031" sldId="2147478006"/>
            <ac:spMk id="1122" creationId="{7C1BC36E-C0FC-10FE-7AD1-4719EDCF356B}"/>
          </ac:spMkLst>
        </pc:spChg>
        <pc:spChg chg="add del mod">
          <ac:chgData name="Marjokorpi, Kalle" userId="20486357-9ccc-4409-bc0b-ef60da3cad7d" providerId="ADAL" clId="{85DF241F-9289-43ED-AFAC-E516436F1A8E}" dt="2025-01-27T11:12:09.405" v="23571" actId="478"/>
          <ac:spMkLst>
            <pc:docMk/>
            <pc:sldMk cId="1151861031" sldId="2147478006"/>
            <ac:spMk id="1123" creationId="{736E6824-F7FC-30DE-CE97-694BA2CA9D6D}"/>
          </ac:spMkLst>
        </pc:spChg>
        <pc:spChg chg="add del mod topLvl">
          <ac:chgData name="Marjokorpi, Kalle" userId="20486357-9ccc-4409-bc0b-ef60da3cad7d" providerId="ADAL" clId="{85DF241F-9289-43ED-AFAC-E516436F1A8E}" dt="2025-01-27T11:12:15.005" v="23572" actId="478"/>
          <ac:spMkLst>
            <pc:docMk/>
            <pc:sldMk cId="1151861031" sldId="2147478006"/>
            <ac:spMk id="1124" creationId="{B996CC79-83DC-8472-33CC-C94EAA4D85CF}"/>
          </ac:spMkLst>
        </pc:spChg>
        <pc:grpChg chg="mod">
          <ac:chgData name="Marjokorpi, Kalle" userId="20486357-9ccc-4409-bc0b-ef60da3cad7d" providerId="ADAL" clId="{85DF241F-9289-43ED-AFAC-E516436F1A8E}" dt="2025-01-27T06:59:20.157" v="20702" actId="1076"/>
          <ac:grpSpMkLst>
            <pc:docMk/>
            <pc:sldMk cId="1151861031" sldId="2147478006"/>
            <ac:grpSpMk id="4" creationId="{99E74214-1BB4-625F-3099-CDE5F17AD8A2}"/>
          </ac:grpSpMkLst>
        </pc:grpChg>
        <pc:grpChg chg="del">
          <ac:chgData name="Marjokorpi, Kalle" userId="20486357-9ccc-4409-bc0b-ef60da3cad7d" providerId="ADAL" clId="{85DF241F-9289-43ED-AFAC-E516436F1A8E}" dt="2025-01-27T06:59:16.823" v="20701" actId="478"/>
          <ac:grpSpMkLst>
            <pc:docMk/>
            <pc:sldMk cId="1151861031" sldId="2147478006"/>
            <ac:grpSpMk id="5" creationId="{E9DCF111-196D-015C-A493-66BA138ADE27}"/>
          </ac:grpSpMkLst>
        </pc:grpChg>
        <pc:grpChg chg="del">
          <ac:chgData name="Marjokorpi, Kalle" userId="20486357-9ccc-4409-bc0b-ef60da3cad7d" providerId="ADAL" clId="{85DF241F-9289-43ED-AFAC-E516436F1A8E}" dt="2025-01-27T06:59:16.823" v="20701" actId="478"/>
          <ac:grpSpMkLst>
            <pc:docMk/>
            <pc:sldMk cId="1151861031" sldId="2147478006"/>
            <ac:grpSpMk id="6" creationId="{4D08770A-F081-AD38-6771-017659B1EB67}"/>
          </ac:grpSpMkLst>
        </pc:grpChg>
        <pc:grpChg chg="del">
          <ac:chgData name="Marjokorpi, Kalle" userId="20486357-9ccc-4409-bc0b-ef60da3cad7d" providerId="ADAL" clId="{85DF241F-9289-43ED-AFAC-E516436F1A8E}" dt="2025-01-27T06:59:16.823" v="20701" actId="478"/>
          <ac:grpSpMkLst>
            <pc:docMk/>
            <pc:sldMk cId="1151861031" sldId="2147478006"/>
            <ac:grpSpMk id="8" creationId="{CB04B974-C27F-8517-5625-CB2892C68646}"/>
          </ac:grpSpMkLst>
        </pc:grpChg>
        <pc:grpChg chg="del">
          <ac:chgData name="Marjokorpi, Kalle" userId="20486357-9ccc-4409-bc0b-ef60da3cad7d" providerId="ADAL" clId="{85DF241F-9289-43ED-AFAC-E516436F1A8E}" dt="2025-01-27T06:59:16.823" v="20701" actId="478"/>
          <ac:grpSpMkLst>
            <pc:docMk/>
            <pc:sldMk cId="1151861031" sldId="2147478006"/>
            <ac:grpSpMk id="13" creationId="{A082DD6C-9D25-E33F-292B-B675C0C7D771}"/>
          </ac:grpSpMkLst>
        </pc:grpChg>
        <pc:grpChg chg="add mod">
          <ac:chgData name="Marjokorpi, Kalle" userId="20486357-9ccc-4409-bc0b-ef60da3cad7d" providerId="ADAL" clId="{85DF241F-9289-43ED-AFAC-E516436F1A8E}" dt="2025-01-27T06:59:52.479" v="20719" actId="1035"/>
          <ac:grpSpMkLst>
            <pc:docMk/>
            <pc:sldMk cId="1151861031" sldId="2147478006"/>
            <ac:grpSpMk id="18" creationId="{5C6301B0-F6C3-9708-05C6-4F42774E4C89}"/>
          </ac:grpSpMkLst>
        </pc:grpChg>
        <pc:grpChg chg="del">
          <ac:chgData name="Marjokorpi, Kalle" userId="20486357-9ccc-4409-bc0b-ef60da3cad7d" providerId="ADAL" clId="{85DF241F-9289-43ED-AFAC-E516436F1A8E}" dt="2025-01-27T06:59:16.823" v="20701" actId="478"/>
          <ac:grpSpMkLst>
            <pc:docMk/>
            <pc:sldMk cId="1151861031" sldId="2147478006"/>
            <ac:grpSpMk id="25" creationId="{91FD4CE0-E69A-9BD4-B2B6-BE588DB173DA}"/>
          </ac:grpSpMkLst>
        </pc:grpChg>
        <pc:grpChg chg="add mod">
          <ac:chgData name="Marjokorpi, Kalle" userId="20486357-9ccc-4409-bc0b-ef60da3cad7d" providerId="ADAL" clId="{85DF241F-9289-43ED-AFAC-E516436F1A8E}" dt="2025-01-27T06:59:52.479" v="20719" actId="1035"/>
          <ac:grpSpMkLst>
            <pc:docMk/>
            <pc:sldMk cId="1151861031" sldId="2147478006"/>
            <ac:grpSpMk id="26" creationId="{1605C292-C58D-8BB9-FE1D-B3D0F1D44ADA}"/>
          </ac:grpSpMkLst>
        </pc:grpChg>
        <pc:grpChg chg="add mod">
          <ac:chgData name="Marjokorpi, Kalle" userId="20486357-9ccc-4409-bc0b-ef60da3cad7d" providerId="ADAL" clId="{85DF241F-9289-43ED-AFAC-E516436F1A8E}" dt="2025-01-27T06:59:52.479" v="20719" actId="1035"/>
          <ac:grpSpMkLst>
            <pc:docMk/>
            <pc:sldMk cId="1151861031" sldId="2147478006"/>
            <ac:grpSpMk id="33" creationId="{4D906AB8-D51A-6835-51B6-43CE0DC16F90}"/>
          </ac:grpSpMkLst>
        </pc:grpChg>
        <pc:grpChg chg="add mod">
          <ac:chgData name="Marjokorpi, Kalle" userId="20486357-9ccc-4409-bc0b-ef60da3cad7d" providerId="ADAL" clId="{85DF241F-9289-43ED-AFAC-E516436F1A8E}" dt="2025-01-27T06:59:52.479" v="20719" actId="1035"/>
          <ac:grpSpMkLst>
            <pc:docMk/>
            <pc:sldMk cId="1151861031" sldId="2147478006"/>
            <ac:grpSpMk id="50" creationId="{C248EE2A-0E41-89A3-80CB-2C6E9A7AE6EE}"/>
          </ac:grpSpMkLst>
        </pc:grpChg>
        <pc:grpChg chg="mod">
          <ac:chgData name="Marjokorpi, Kalle" userId="20486357-9ccc-4409-bc0b-ef60da3cad7d" providerId="ADAL" clId="{85DF241F-9289-43ED-AFAC-E516436F1A8E}" dt="2025-01-27T06:59:52.479" v="20719" actId="1035"/>
          <ac:grpSpMkLst>
            <pc:docMk/>
            <pc:sldMk cId="1151861031" sldId="2147478006"/>
            <ac:grpSpMk id="1076" creationId="{A521C0DD-04F5-0728-4E72-B6A4AB18D4C6}"/>
          </ac:grpSpMkLst>
        </pc:grpChg>
        <pc:grpChg chg="add mod topLvl">
          <ac:chgData name="Marjokorpi, Kalle" userId="20486357-9ccc-4409-bc0b-ef60da3cad7d" providerId="ADAL" clId="{85DF241F-9289-43ED-AFAC-E516436F1A8E}" dt="2025-01-27T11:12:15.005" v="23572" actId="478"/>
          <ac:grpSpMkLst>
            <pc:docMk/>
            <pc:sldMk cId="1151861031" sldId="2147478006"/>
            <ac:grpSpMk id="1116" creationId="{C1B453B2-EC83-7091-54C7-804956E3A7E3}"/>
          </ac:grpSpMkLst>
        </pc:grpChg>
        <pc:grpChg chg="mod">
          <ac:chgData name="Marjokorpi, Kalle" userId="20486357-9ccc-4409-bc0b-ef60da3cad7d" providerId="ADAL" clId="{85DF241F-9289-43ED-AFAC-E516436F1A8E}" dt="2025-01-27T06:59:52.479" v="20719" actId="1035"/>
          <ac:grpSpMkLst>
            <pc:docMk/>
            <pc:sldMk cId="1151861031" sldId="2147478006"/>
            <ac:grpSpMk id="1117" creationId="{5BA1A283-4291-EEA5-D597-A9F21DEA63FD}"/>
          </ac:grpSpMkLst>
        </pc:grpChg>
        <pc:grpChg chg="add del mod">
          <ac:chgData name="Marjokorpi, Kalle" userId="20486357-9ccc-4409-bc0b-ef60da3cad7d" providerId="ADAL" clId="{85DF241F-9289-43ED-AFAC-E516436F1A8E}" dt="2025-01-27T11:12:15.005" v="23572" actId="478"/>
          <ac:grpSpMkLst>
            <pc:docMk/>
            <pc:sldMk cId="1151861031" sldId="2147478006"/>
            <ac:grpSpMk id="1125" creationId="{BCBEC319-3481-839F-32EF-48F2BB274515}"/>
          </ac:grpSpMkLst>
        </pc:grp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28" creationId="{480D0149-769C-5E58-6A35-C57AD893DEA8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31" creationId="{DA169DB4-D419-946F-2765-DAF07E85D3C0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36" creationId="{DA9A1BB3-6C1A-792E-B0F9-FDF3090D2A4E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38" creationId="{4C414658-B0D1-03B0-679E-F91E2A5429BB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40" creationId="{56033733-7919-BCBE-7FD6-AE3950141A13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42" creationId="{411B1510-8736-74FA-C5AA-7B22871E4ECF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44" creationId="{349C0C08-77DF-2F76-0385-1727D1FFF991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46" creationId="{44BD1652-F7F1-8B04-E4C6-7CD0732C7368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48" creationId="{4A77F756-D5B4-5D49-EDC7-59E16EDE189E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54" creationId="{A904E026-677F-564D-F0C2-87DAE1BD9279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59" creationId="{721A60AB-C746-95F9-92ED-DC1C7ADAA3E2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25" creationId="{EBF532B3-BCD9-CE46-B948-3DF2E8F0440A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27" creationId="{2C6B1896-1C47-0057-64BB-F844C43A697C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43" creationId="{46875A5C-750B-2CBA-C989-8BD180BBF252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58" creationId="{4FAEC0B1-88F9-90D6-B0A4-A940D397915F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62" creationId="{4A43B6C2-2451-B803-BCD3-A8AB0EF72F63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77" creationId="{8115BA9B-5277-0E8A-FE71-E82282E294DF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82" creationId="{CB5C7109-3439-FEF1-7D00-203C6F88F064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93" creationId="{9FFC7BC9-E2E3-34EE-CDA5-E7FEEFE142B3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099" creationId="{AF40BFBE-DE7A-407F-6A29-5C14002EA18B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02" creationId="{16D4451E-E1D4-57F7-FF34-1F83BA7EB2C7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04" creationId="{ABE12E71-8607-67C2-4B8E-77C0313B0C17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06" creationId="{AEB93865-58D3-94B6-B93C-48588516409D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07" creationId="{7AF3411E-F42C-B94F-16A0-B974F6C39655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09" creationId="{A86D4AD3-2FCA-6ECE-CC9D-5568410717B5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10" creationId="{E813E713-0B34-05B5-A9AB-1C0D3878D767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11" creationId="{96DAB468-D220-96B4-089E-D8192AFF258D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12" creationId="{9B3EF3F9-F0D2-42A8-6349-A51B1446230D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13" creationId="{57C7BDE1-5238-9204-F865-3A403F019B6B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14" creationId="{C94C99D4-1CA3-EFF7-70AC-61988B6A28E2}"/>
          </ac:picMkLst>
        </pc:picChg>
        <pc:picChg chg="mod">
          <ac:chgData name="Marjokorpi, Kalle" userId="20486357-9ccc-4409-bc0b-ef60da3cad7d" providerId="ADAL" clId="{85DF241F-9289-43ED-AFAC-E516436F1A8E}" dt="2025-01-27T06:59:52.479" v="20719" actId="1035"/>
          <ac:picMkLst>
            <pc:docMk/>
            <pc:sldMk cId="1151861031" sldId="2147478006"/>
            <ac:picMk id="1115" creationId="{8047491A-6981-4F23-02D4-127C634E1398}"/>
          </ac:picMkLst>
        </pc:picChg>
        <pc:picChg chg="mod">
          <ac:chgData name="Marjokorpi, Kalle" userId="20486357-9ccc-4409-bc0b-ef60da3cad7d" providerId="ADAL" clId="{85DF241F-9289-43ED-AFAC-E516436F1A8E}" dt="2025-01-27T11:12:29.951" v="23575" actId="1076"/>
          <ac:picMkLst>
            <pc:docMk/>
            <pc:sldMk cId="1151861031" sldId="2147478006"/>
            <ac:picMk id="1118" creationId="{DBDC909A-C5F4-D62F-AF89-8BDFBCA4A27D}"/>
          </ac:picMkLst>
        </pc:picChg>
        <pc:picChg chg="mod">
          <ac:chgData name="Marjokorpi, Kalle" userId="20486357-9ccc-4409-bc0b-ef60da3cad7d" providerId="ADAL" clId="{85DF241F-9289-43ED-AFAC-E516436F1A8E}" dt="2025-01-27T11:12:26.757" v="23574" actId="1076"/>
          <ac:picMkLst>
            <pc:docMk/>
            <pc:sldMk cId="1151861031" sldId="2147478006"/>
            <ac:picMk id="1119" creationId="{B8835F38-E146-6F25-CD30-1BEB6CB1E24D}"/>
          </ac:picMkLst>
        </pc:picChg>
        <pc:picChg chg="mod">
          <ac:chgData name="Marjokorpi, Kalle" userId="20486357-9ccc-4409-bc0b-ef60da3cad7d" providerId="ADAL" clId="{85DF241F-9289-43ED-AFAC-E516436F1A8E}" dt="2025-01-27T11:12:33.249" v="23576" actId="1076"/>
          <ac:picMkLst>
            <pc:docMk/>
            <pc:sldMk cId="1151861031" sldId="2147478006"/>
            <ac:picMk id="1120" creationId="{827E4476-F39F-F0BC-7661-F60B9BE5AA8E}"/>
          </ac:picMkLst>
        </pc:picChg>
      </pc:sldChg>
      <pc:sldChg chg="addSp delSp modSp add mod modNotesTx">
        <pc:chgData name="Marjokorpi, Kalle" userId="20486357-9ccc-4409-bc0b-ef60da3cad7d" providerId="ADAL" clId="{85DF241F-9289-43ED-AFAC-E516436F1A8E}" dt="2025-01-28T10:44:52.430" v="26578" actId="1076"/>
        <pc:sldMkLst>
          <pc:docMk/>
          <pc:sldMk cId="3565769077" sldId="2147478007"/>
        </pc:sldMkLst>
        <pc:spChg chg="mod">
          <ac:chgData name="Marjokorpi, Kalle" userId="20486357-9ccc-4409-bc0b-ef60da3cad7d" providerId="ADAL" clId="{85DF241F-9289-43ED-AFAC-E516436F1A8E}" dt="2025-01-28T10:44:48.855" v="26577" actId="20577"/>
          <ac:spMkLst>
            <pc:docMk/>
            <pc:sldMk cId="3565769077" sldId="2147478007"/>
            <ac:spMk id="2" creationId="{D5724744-5F23-C363-8566-0F5EBFC84E93}"/>
          </ac:spMkLst>
        </pc:spChg>
        <pc:spChg chg="mod">
          <ac:chgData name="Marjokorpi, Kalle" userId="20486357-9ccc-4409-bc0b-ef60da3cad7d" providerId="ADAL" clId="{85DF241F-9289-43ED-AFAC-E516436F1A8E}" dt="2025-01-27T07:44:59.129" v="20909" actId="1076"/>
          <ac:spMkLst>
            <pc:docMk/>
            <pc:sldMk cId="3565769077" sldId="2147478007"/>
            <ac:spMk id="3" creationId="{05571DDF-A108-69FE-3204-761D285F6FAF}"/>
          </ac:spMkLst>
        </pc:spChg>
        <pc:spChg chg="mod">
          <ac:chgData name="Marjokorpi, Kalle" userId="20486357-9ccc-4409-bc0b-ef60da3cad7d" providerId="ADAL" clId="{85DF241F-9289-43ED-AFAC-E516436F1A8E}" dt="2025-01-27T12:32:30.695" v="24420" actId="20577"/>
          <ac:spMkLst>
            <pc:docMk/>
            <pc:sldMk cId="3565769077" sldId="2147478007"/>
            <ac:spMk id="5" creationId="{3A2C6AD8-E94A-1261-895B-79E2E50B26F7}"/>
          </ac:spMkLst>
        </pc:spChg>
        <pc:spChg chg="mod">
          <ac:chgData name="Marjokorpi, Kalle" userId="20486357-9ccc-4409-bc0b-ef60da3cad7d" providerId="ADAL" clId="{85DF241F-9289-43ED-AFAC-E516436F1A8E}" dt="2025-01-27T07:45:55.748" v="20927" actId="1076"/>
          <ac:spMkLst>
            <pc:docMk/>
            <pc:sldMk cId="3565769077" sldId="2147478007"/>
            <ac:spMk id="8" creationId="{B96BD239-F72D-148E-7708-04AF7D432045}"/>
          </ac:spMkLst>
        </pc:spChg>
        <pc:spChg chg="add mod">
          <ac:chgData name="Marjokorpi, Kalle" userId="20486357-9ccc-4409-bc0b-ef60da3cad7d" providerId="ADAL" clId="{85DF241F-9289-43ED-AFAC-E516436F1A8E}" dt="2025-01-27T07:45:19.510" v="20911" actId="1076"/>
          <ac:spMkLst>
            <pc:docMk/>
            <pc:sldMk cId="3565769077" sldId="2147478007"/>
            <ac:spMk id="10" creationId="{BFD341F4-2464-8F34-E0C3-3D2C2008F8CE}"/>
          </ac:spMkLst>
        </pc:spChg>
        <pc:spChg chg="add mod">
          <ac:chgData name="Marjokorpi, Kalle" userId="20486357-9ccc-4409-bc0b-ef60da3cad7d" providerId="ADAL" clId="{85DF241F-9289-43ED-AFAC-E516436F1A8E}" dt="2025-01-27T11:48:58.739" v="24098" actId="1036"/>
          <ac:spMkLst>
            <pc:docMk/>
            <pc:sldMk cId="3565769077" sldId="2147478007"/>
            <ac:spMk id="11" creationId="{53E7BBED-BD26-6114-67D1-B4364C4A0390}"/>
          </ac:spMkLst>
        </pc:spChg>
        <pc:spChg chg="add mod">
          <ac:chgData name="Marjokorpi, Kalle" userId="20486357-9ccc-4409-bc0b-ef60da3cad7d" providerId="ADAL" clId="{85DF241F-9289-43ED-AFAC-E516436F1A8E}" dt="2025-01-27T07:45:44.990" v="20924" actId="1076"/>
          <ac:spMkLst>
            <pc:docMk/>
            <pc:sldMk cId="3565769077" sldId="2147478007"/>
            <ac:spMk id="12" creationId="{D9A214B4-624A-67F5-70BB-10460ED97421}"/>
          </ac:spMkLst>
        </pc:spChg>
        <pc:spChg chg="add mod">
          <ac:chgData name="Marjokorpi, Kalle" userId="20486357-9ccc-4409-bc0b-ef60da3cad7d" providerId="ADAL" clId="{85DF241F-9289-43ED-AFAC-E516436F1A8E}" dt="2025-01-27T07:46:12.581" v="20929" actId="1076"/>
          <ac:spMkLst>
            <pc:docMk/>
            <pc:sldMk cId="3565769077" sldId="2147478007"/>
            <ac:spMk id="13" creationId="{52511F50-FF3E-A24A-A418-1CF790911D68}"/>
          </ac:spMkLst>
        </pc:spChg>
        <pc:spChg chg="add del mod">
          <ac:chgData name="Marjokorpi, Kalle" userId="20486357-9ccc-4409-bc0b-ef60da3cad7d" providerId="ADAL" clId="{85DF241F-9289-43ED-AFAC-E516436F1A8E}" dt="2025-01-27T07:46:49.734" v="20933" actId="478"/>
          <ac:spMkLst>
            <pc:docMk/>
            <pc:sldMk cId="3565769077" sldId="2147478007"/>
            <ac:spMk id="14" creationId="{B118EE77-1FDB-A67E-DA66-6F1B01018C57}"/>
          </ac:spMkLst>
        </pc:spChg>
        <pc:picChg chg="add mod">
          <ac:chgData name="Marjokorpi, Kalle" userId="20486357-9ccc-4409-bc0b-ef60da3cad7d" providerId="ADAL" clId="{85DF241F-9289-43ED-AFAC-E516436F1A8E}" dt="2025-01-27T11:49:03.985" v="24099" actId="14100"/>
          <ac:picMkLst>
            <pc:docMk/>
            <pc:sldMk cId="3565769077" sldId="2147478007"/>
            <ac:picMk id="4" creationId="{533A7121-BFB9-4C7A-044A-301DC941C7DE}"/>
          </ac:picMkLst>
        </pc:picChg>
        <pc:picChg chg="add mod">
          <ac:chgData name="Marjokorpi, Kalle" userId="20486357-9ccc-4409-bc0b-ef60da3cad7d" providerId="ADAL" clId="{85DF241F-9289-43ED-AFAC-E516436F1A8E}" dt="2025-01-27T07:44:25.185" v="20902" actId="1076"/>
          <ac:picMkLst>
            <pc:docMk/>
            <pc:sldMk cId="3565769077" sldId="2147478007"/>
            <ac:picMk id="6" creationId="{8662AB15-D97D-BD7B-BCFA-9EAA7DF0749C}"/>
          </ac:picMkLst>
        </pc:picChg>
        <pc:picChg chg="mod">
          <ac:chgData name="Marjokorpi, Kalle" userId="20486357-9ccc-4409-bc0b-ef60da3cad7d" providerId="ADAL" clId="{85DF241F-9289-43ED-AFAC-E516436F1A8E}" dt="2025-01-27T07:45:55.748" v="20927" actId="1076"/>
          <ac:picMkLst>
            <pc:docMk/>
            <pc:sldMk cId="3565769077" sldId="2147478007"/>
            <ac:picMk id="7" creationId="{856F8FD3-5CF4-E4D3-C9FC-64DCA1FF688A}"/>
          </ac:picMkLst>
        </pc:picChg>
        <pc:picChg chg="add mod">
          <ac:chgData name="Marjokorpi, Kalle" userId="20486357-9ccc-4409-bc0b-ef60da3cad7d" providerId="ADAL" clId="{85DF241F-9289-43ED-AFAC-E516436F1A8E}" dt="2025-01-27T11:48:58.739" v="24098" actId="1036"/>
          <ac:picMkLst>
            <pc:docMk/>
            <pc:sldMk cId="3565769077" sldId="2147478007"/>
            <ac:picMk id="9" creationId="{79610B8F-D9A6-649C-9616-6A95EDBFCA89}"/>
          </ac:picMkLst>
        </pc:picChg>
        <pc:picChg chg="add mod">
          <ac:chgData name="Marjokorpi, Kalle" userId="20486357-9ccc-4409-bc0b-ef60da3cad7d" providerId="ADAL" clId="{85DF241F-9289-43ED-AFAC-E516436F1A8E}" dt="2025-01-28T10:44:52.430" v="26578" actId="1076"/>
          <ac:picMkLst>
            <pc:docMk/>
            <pc:sldMk cId="3565769077" sldId="2147478007"/>
            <ac:picMk id="15" creationId="{225B50E2-131C-EF61-7359-3A6FE1E740BD}"/>
          </ac:picMkLst>
        </pc:picChg>
      </pc:sldChg>
      <pc:sldChg chg="addSp delSp modSp new mod modNotesTx">
        <pc:chgData name="Marjokorpi, Kalle" userId="20486357-9ccc-4409-bc0b-ef60da3cad7d" providerId="ADAL" clId="{85DF241F-9289-43ED-AFAC-E516436F1A8E}" dt="2025-01-28T11:28:01.536" v="26607" actId="6549"/>
        <pc:sldMkLst>
          <pc:docMk/>
          <pc:sldMk cId="2001833181" sldId="2147478008"/>
        </pc:sldMkLst>
        <pc:spChg chg="add del">
          <ac:chgData name="Marjokorpi, Kalle" userId="20486357-9ccc-4409-bc0b-ef60da3cad7d" providerId="ADAL" clId="{85DF241F-9289-43ED-AFAC-E516436F1A8E}" dt="2025-01-27T09:36:09.795" v="21610" actId="478"/>
          <ac:spMkLst>
            <pc:docMk/>
            <pc:sldMk cId="2001833181" sldId="2147478008"/>
            <ac:spMk id="2" creationId="{7D86EA8E-EA78-1EEC-07D7-FC4553A280EC}"/>
          </ac:spMkLst>
        </pc:spChg>
        <pc:spChg chg="mod">
          <ac:chgData name="Marjokorpi, Kalle" userId="20486357-9ccc-4409-bc0b-ef60da3cad7d" providerId="ADAL" clId="{85DF241F-9289-43ED-AFAC-E516436F1A8E}" dt="2025-01-27T11:49:50.700" v="24109" actId="33524"/>
          <ac:spMkLst>
            <pc:docMk/>
            <pc:sldMk cId="2001833181" sldId="2147478008"/>
            <ac:spMk id="3" creationId="{90778011-FCB5-ACB0-D07A-FE84CEB1A396}"/>
          </ac:spMkLst>
        </pc:spChg>
        <pc:spChg chg="mod">
          <ac:chgData name="Marjokorpi, Kalle" userId="20486357-9ccc-4409-bc0b-ef60da3cad7d" providerId="ADAL" clId="{85DF241F-9289-43ED-AFAC-E516436F1A8E}" dt="2025-01-27T10:11:58.875" v="21942" actId="20577"/>
          <ac:spMkLst>
            <pc:docMk/>
            <pc:sldMk cId="2001833181" sldId="2147478008"/>
            <ac:spMk id="5" creationId="{7ACEEF2F-4B95-6399-8A0E-80834BD748CA}"/>
          </ac:spMkLst>
        </pc:spChg>
        <pc:spChg chg="add mod">
          <ac:chgData name="Marjokorpi, Kalle" userId="20486357-9ccc-4409-bc0b-ef60da3cad7d" providerId="ADAL" clId="{85DF241F-9289-43ED-AFAC-E516436F1A8E}" dt="2025-01-27T09:35:39.249" v="21604"/>
          <ac:spMkLst>
            <pc:docMk/>
            <pc:sldMk cId="2001833181" sldId="2147478008"/>
            <ac:spMk id="6" creationId="{1CBDA28C-69E8-69C8-F3CA-AE596F62CF55}"/>
          </ac:spMkLst>
        </pc:spChg>
        <pc:spChg chg="add mod">
          <ac:chgData name="Marjokorpi, Kalle" userId="20486357-9ccc-4409-bc0b-ef60da3cad7d" providerId="ADAL" clId="{85DF241F-9289-43ED-AFAC-E516436F1A8E}" dt="2025-01-27T09:35:55.289" v="21606" actId="1076"/>
          <ac:spMkLst>
            <pc:docMk/>
            <pc:sldMk cId="2001833181" sldId="2147478008"/>
            <ac:spMk id="9" creationId="{88F704B3-3446-E588-B7DF-A9A32647B182}"/>
          </ac:spMkLst>
        </pc:spChg>
        <pc:spChg chg="add del mod">
          <ac:chgData name="Marjokorpi, Kalle" userId="20486357-9ccc-4409-bc0b-ef60da3cad7d" providerId="ADAL" clId="{85DF241F-9289-43ED-AFAC-E516436F1A8E}" dt="2025-01-27T10:16:26.703" v="22142" actId="478"/>
          <ac:spMkLst>
            <pc:docMk/>
            <pc:sldMk cId="2001833181" sldId="2147478008"/>
            <ac:spMk id="10" creationId="{E50BDE6C-D04B-1432-AB68-058C284BC3CC}"/>
          </ac:spMkLst>
        </pc:spChg>
        <pc:spChg chg="add del mod">
          <ac:chgData name="Marjokorpi, Kalle" userId="20486357-9ccc-4409-bc0b-ef60da3cad7d" providerId="ADAL" clId="{85DF241F-9289-43ED-AFAC-E516436F1A8E}" dt="2025-01-27T10:16:26.703" v="22142" actId="478"/>
          <ac:spMkLst>
            <pc:docMk/>
            <pc:sldMk cId="2001833181" sldId="2147478008"/>
            <ac:spMk id="13" creationId="{7B955B8B-C07F-C027-4037-8FDD57C349B9}"/>
          </ac:spMkLst>
        </pc:spChg>
        <pc:spChg chg="add mod ord">
          <ac:chgData name="Marjokorpi, Kalle" userId="20486357-9ccc-4409-bc0b-ef60da3cad7d" providerId="ADAL" clId="{85DF241F-9289-43ED-AFAC-E516436F1A8E}" dt="2025-01-27T11:50:24.148" v="24111" actId="1076"/>
          <ac:spMkLst>
            <pc:docMk/>
            <pc:sldMk cId="2001833181" sldId="2147478008"/>
            <ac:spMk id="23" creationId="{CAAED73A-F5CB-C071-E99F-A24136178D20}"/>
          </ac:spMkLst>
        </pc:spChg>
        <pc:spChg chg="add mod ord">
          <ac:chgData name="Marjokorpi, Kalle" userId="20486357-9ccc-4409-bc0b-ef60da3cad7d" providerId="ADAL" clId="{85DF241F-9289-43ED-AFAC-E516436F1A8E}" dt="2025-01-27T10:03:52.025" v="21865" actId="1076"/>
          <ac:spMkLst>
            <pc:docMk/>
            <pc:sldMk cId="2001833181" sldId="2147478008"/>
            <ac:spMk id="24" creationId="{DF23C8D4-5BC9-98B9-8F11-FCF8798E489C}"/>
          </ac:spMkLst>
        </pc:spChg>
        <pc:spChg chg="add mod">
          <ac:chgData name="Marjokorpi, Kalle" userId="20486357-9ccc-4409-bc0b-ef60da3cad7d" providerId="ADAL" clId="{85DF241F-9289-43ED-AFAC-E516436F1A8E}" dt="2025-01-27T11:50:27.467" v="24112" actId="1076"/>
          <ac:spMkLst>
            <pc:docMk/>
            <pc:sldMk cId="2001833181" sldId="2147478008"/>
            <ac:spMk id="26" creationId="{F2EBCF97-51AD-BB4D-0EB0-931B492300A0}"/>
          </ac:spMkLst>
        </pc:spChg>
        <pc:spChg chg="add mod ord">
          <ac:chgData name="Marjokorpi, Kalle" userId="20486357-9ccc-4409-bc0b-ef60da3cad7d" providerId="ADAL" clId="{85DF241F-9289-43ED-AFAC-E516436F1A8E}" dt="2025-01-27T11:50:12.477" v="24110" actId="1076"/>
          <ac:spMkLst>
            <pc:docMk/>
            <pc:sldMk cId="2001833181" sldId="2147478008"/>
            <ac:spMk id="28" creationId="{70E30969-B57C-F4A0-087F-75A4E5F3D9AC}"/>
          </ac:spMkLst>
        </pc:spChg>
        <pc:spChg chg="add mod">
          <ac:chgData name="Marjokorpi, Kalle" userId="20486357-9ccc-4409-bc0b-ef60da3cad7d" providerId="ADAL" clId="{85DF241F-9289-43ED-AFAC-E516436F1A8E}" dt="2025-01-27T11:50:30.974" v="24113" actId="1076"/>
          <ac:spMkLst>
            <pc:docMk/>
            <pc:sldMk cId="2001833181" sldId="2147478008"/>
            <ac:spMk id="35" creationId="{55858731-226F-528B-227D-84604A0F59C4}"/>
          </ac:spMkLst>
        </pc:spChg>
        <pc:picChg chg="add del mod">
          <ac:chgData name="Marjokorpi, Kalle" userId="20486357-9ccc-4409-bc0b-ef60da3cad7d" providerId="ADAL" clId="{85DF241F-9289-43ED-AFAC-E516436F1A8E}" dt="2025-01-27T15:36:05.559" v="26435" actId="478"/>
          <ac:picMkLst>
            <pc:docMk/>
            <pc:sldMk cId="2001833181" sldId="2147478008"/>
            <ac:picMk id="6" creationId="{F60650B9-12D1-5000-10D6-B931810CF353}"/>
          </ac:picMkLst>
        </pc:picChg>
        <pc:picChg chg="add mod">
          <ac:chgData name="Marjokorpi, Kalle" userId="20486357-9ccc-4409-bc0b-ef60da3cad7d" providerId="ADAL" clId="{85DF241F-9289-43ED-AFAC-E516436F1A8E}" dt="2025-01-27T09:35:39.249" v="21604"/>
          <ac:picMkLst>
            <pc:docMk/>
            <pc:sldMk cId="2001833181" sldId="2147478008"/>
            <ac:picMk id="7" creationId="{A996ED08-0C66-E3AF-77AA-563DC7F37D24}"/>
          </ac:picMkLst>
        </pc:picChg>
        <pc:picChg chg="add mod">
          <ac:chgData name="Marjokorpi, Kalle" userId="20486357-9ccc-4409-bc0b-ef60da3cad7d" providerId="ADAL" clId="{85DF241F-9289-43ED-AFAC-E516436F1A8E}" dt="2025-01-27T15:36:16.405" v="26440" actId="1076"/>
          <ac:picMkLst>
            <pc:docMk/>
            <pc:sldMk cId="2001833181" sldId="2147478008"/>
            <ac:picMk id="8" creationId="{4A91CF74-A4FB-9791-6B11-8B270BDFD929}"/>
          </ac:picMkLst>
        </pc:picChg>
        <pc:picChg chg="add mod">
          <ac:chgData name="Marjokorpi, Kalle" userId="20486357-9ccc-4409-bc0b-ef60da3cad7d" providerId="ADAL" clId="{85DF241F-9289-43ED-AFAC-E516436F1A8E}" dt="2025-01-27T09:35:39.249" v="21604"/>
          <ac:picMkLst>
            <pc:docMk/>
            <pc:sldMk cId="2001833181" sldId="2147478008"/>
            <ac:picMk id="8" creationId="{82CA2C62-B29D-1170-3C2A-3BD390AB6F28}"/>
          </ac:picMkLst>
        </pc:picChg>
        <pc:picChg chg="add del mod">
          <ac:chgData name="Marjokorpi, Kalle" userId="20486357-9ccc-4409-bc0b-ef60da3cad7d" providerId="ADAL" clId="{85DF241F-9289-43ED-AFAC-E516436F1A8E}" dt="2025-01-27T10:16:26.703" v="22142" actId="478"/>
          <ac:picMkLst>
            <pc:docMk/>
            <pc:sldMk cId="2001833181" sldId="2147478008"/>
            <ac:picMk id="11" creationId="{18E84F9A-6398-D966-535B-D24A5E5DEDE3}"/>
          </ac:picMkLst>
        </pc:picChg>
        <pc:picChg chg="add del mod">
          <ac:chgData name="Marjokorpi, Kalle" userId="20486357-9ccc-4409-bc0b-ef60da3cad7d" providerId="ADAL" clId="{85DF241F-9289-43ED-AFAC-E516436F1A8E}" dt="2025-01-27T10:16:26.703" v="22142" actId="478"/>
          <ac:picMkLst>
            <pc:docMk/>
            <pc:sldMk cId="2001833181" sldId="2147478008"/>
            <ac:picMk id="12" creationId="{C2C5E6A3-0B82-9953-63AA-3F293ACD021D}"/>
          </ac:picMkLst>
        </pc:picChg>
        <pc:picChg chg="add del mod">
          <ac:chgData name="Marjokorpi, Kalle" userId="20486357-9ccc-4409-bc0b-ef60da3cad7d" providerId="ADAL" clId="{85DF241F-9289-43ED-AFAC-E516436F1A8E}" dt="2025-01-27T09:38:49.368" v="21642" actId="478"/>
          <ac:picMkLst>
            <pc:docMk/>
            <pc:sldMk cId="2001833181" sldId="2147478008"/>
            <ac:picMk id="16" creationId="{F789BB42-F4F2-00DD-70A6-1313ADFD7E66}"/>
          </ac:picMkLst>
        </pc:picChg>
        <pc:picChg chg="add del mod">
          <ac:chgData name="Marjokorpi, Kalle" userId="20486357-9ccc-4409-bc0b-ef60da3cad7d" providerId="ADAL" clId="{85DF241F-9289-43ED-AFAC-E516436F1A8E}" dt="2025-01-27T10:00:39.877" v="21839" actId="478"/>
          <ac:picMkLst>
            <pc:docMk/>
            <pc:sldMk cId="2001833181" sldId="2147478008"/>
            <ac:picMk id="18" creationId="{5424239C-6C7E-9C4B-9126-EBD238180294}"/>
          </ac:picMkLst>
        </pc:picChg>
        <pc:picChg chg="add del mod">
          <ac:chgData name="Marjokorpi, Kalle" userId="20486357-9ccc-4409-bc0b-ef60da3cad7d" providerId="ADAL" clId="{85DF241F-9289-43ED-AFAC-E516436F1A8E}" dt="2025-01-27T10:02:51.485" v="21854" actId="478"/>
          <ac:picMkLst>
            <pc:docMk/>
            <pc:sldMk cId="2001833181" sldId="2147478008"/>
            <ac:picMk id="20" creationId="{4B4534F9-F618-EAA5-611A-0ACD9B3453C9}"/>
          </ac:picMkLst>
        </pc:picChg>
        <pc:picChg chg="add del mod">
          <ac:chgData name="Marjokorpi, Kalle" userId="20486357-9ccc-4409-bc0b-ef60da3cad7d" providerId="ADAL" clId="{85DF241F-9289-43ED-AFAC-E516436F1A8E}" dt="2025-01-27T10:05:11.355" v="21872" actId="478"/>
          <ac:picMkLst>
            <pc:docMk/>
            <pc:sldMk cId="2001833181" sldId="2147478008"/>
            <ac:picMk id="22" creationId="{BA93A4E6-A054-8C96-C012-759DFF554595}"/>
          </ac:picMkLst>
        </pc:picChg>
        <pc:picChg chg="add del mod">
          <ac:chgData name="Marjokorpi, Kalle" userId="20486357-9ccc-4409-bc0b-ef60da3cad7d" providerId="ADAL" clId="{85DF241F-9289-43ED-AFAC-E516436F1A8E}" dt="2025-01-27T10:16:26.703" v="22142" actId="478"/>
          <ac:picMkLst>
            <pc:docMk/>
            <pc:sldMk cId="2001833181" sldId="2147478008"/>
            <ac:picMk id="25" creationId="{1717C985-A138-2D10-076F-0C4BF9F6F527}"/>
          </ac:picMkLst>
        </pc:picChg>
        <pc:picChg chg="add del mod">
          <ac:chgData name="Marjokorpi, Kalle" userId="20486357-9ccc-4409-bc0b-ef60da3cad7d" providerId="ADAL" clId="{85DF241F-9289-43ED-AFAC-E516436F1A8E}" dt="2025-01-27T10:16:26.703" v="22142" actId="478"/>
          <ac:picMkLst>
            <pc:docMk/>
            <pc:sldMk cId="2001833181" sldId="2147478008"/>
            <ac:picMk id="27" creationId="{04880ECF-BAA0-D80E-1562-ACD5C3C4DDC4}"/>
          </ac:picMkLst>
        </pc:picChg>
        <pc:picChg chg="add mod">
          <ac:chgData name="Marjokorpi, Kalle" userId="20486357-9ccc-4409-bc0b-ef60da3cad7d" providerId="ADAL" clId="{85DF241F-9289-43ED-AFAC-E516436F1A8E}" dt="2025-01-27T11:50:24.148" v="24111" actId="1076"/>
          <ac:picMkLst>
            <pc:docMk/>
            <pc:sldMk cId="2001833181" sldId="2147478008"/>
            <ac:picMk id="30" creationId="{C8BDD66D-D0E0-194D-6901-C96EF572D4AC}"/>
          </ac:picMkLst>
        </pc:picChg>
        <pc:picChg chg="add mod">
          <ac:chgData name="Marjokorpi, Kalle" userId="20486357-9ccc-4409-bc0b-ef60da3cad7d" providerId="ADAL" clId="{85DF241F-9289-43ED-AFAC-E516436F1A8E}" dt="2025-01-27T10:03:52.025" v="21865" actId="1076"/>
          <ac:picMkLst>
            <pc:docMk/>
            <pc:sldMk cId="2001833181" sldId="2147478008"/>
            <ac:picMk id="32" creationId="{21A650E3-07FC-D8E6-523C-FB93459EBCCE}"/>
          </ac:picMkLst>
        </pc:picChg>
        <pc:picChg chg="add mod">
          <ac:chgData name="Marjokorpi, Kalle" userId="20486357-9ccc-4409-bc0b-ef60da3cad7d" providerId="ADAL" clId="{85DF241F-9289-43ED-AFAC-E516436F1A8E}" dt="2025-01-27T11:50:12.477" v="24110" actId="1076"/>
          <ac:picMkLst>
            <pc:docMk/>
            <pc:sldMk cId="2001833181" sldId="2147478008"/>
            <ac:picMk id="34" creationId="{8485198D-873C-8103-9A11-8A3AB8A8795A}"/>
          </ac:picMkLst>
        </pc:picChg>
        <pc:cxnChg chg="add del mod">
          <ac:chgData name="Marjokorpi, Kalle" userId="20486357-9ccc-4409-bc0b-ef60da3cad7d" providerId="ADAL" clId="{85DF241F-9289-43ED-AFAC-E516436F1A8E}" dt="2025-01-27T10:16:26.703" v="22142" actId="478"/>
          <ac:cxnSpMkLst>
            <pc:docMk/>
            <pc:sldMk cId="2001833181" sldId="2147478008"/>
            <ac:cxnSpMk id="14" creationId="{9EC6CE97-1ABC-98D1-9E93-A5FB1C6E9DB1}"/>
          </ac:cxnSpMkLst>
        </pc:cxnChg>
      </pc:sldChg>
      <pc:sldChg chg="addSp delSp modSp add mod modNotesTx">
        <pc:chgData name="Marjokorpi, Kalle" userId="20486357-9ccc-4409-bc0b-ef60da3cad7d" providerId="ADAL" clId="{85DF241F-9289-43ED-AFAC-E516436F1A8E}" dt="2025-01-28T11:30:21.710" v="26789" actId="20577"/>
        <pc:sldMkLst>
          <pc:docMk/>
          <pc:sldMk cId="1388424728" sldId="2147478009"/>
        </pc:sldMkLst>
        <pc:spChg chg="mod">
          <ac:chgData name="Marjokorpi, Kalle" userId="20486357-9ccc-4409-bc0b-ef60da3cad7d" providerId="ADAL" clId="{85DF241F-9289-43ED-AFAC-E516436F1A8E}" dt="2025-01-27T10:42:54.905" v="23046" actId="20577"/>
          <ac:spMkLst>
            <pc:docMk/>
            <pc:sldMk cId="1388424728" sldId="2147478009"/>
            <ac:spMk id="5" creationId="{88C7ABEF-022D-612C-C986-B169828DFDD6}"/>
          </ac:spMkLst>
        </pc:spChg>
        <pc:spChg chg="mod">
          <ac:chgData name="Marjokorpi, Kalle" userId="20486357-9ccc-4409-bc0b-ef60da3cad7d" providerId="ADAL" clId="{85DF241F-9289-43ED-AFAC-E516436F1A8E}" dt="2025-01-28T11:29:12.288" v="26613" actId="113"/>
          <ac:spMkLst>
            <pc:docMk/>
            <pc:sldMk cId="1388424728" sldId="2147478009"/>
            <ac:spMk id="7" creationId="{50F438F8-064B-B1E6-982E-7F7979B5BF37}"/>
          </ac:spMkLst>
        </pc:spChg>
        <pc:picChg chg="add del">
          <ac:chgData name="Marjokorpi, Kalle" userId="20486357-9ccc-4409-bc0b-ef60da3cad7d" providerId="ADAL" clId="{85DF241F-9289-43ED-AFAC-E516436F1A8E}" dt="2025-01-27T15:34:16.675" v="26426" actId="22"/>
          <ac:picMkLst>
            <pc:docMk/>
            <pc:sldMk cId="1388424728" sldId="2147478009"/>
            <ac:picMk id="9" creationId="{A57FAA40-7525-F769-5E34-161E463DEEE4}"/>
          </ac:picMkLst>
        </pc:picChg>
        <pc:picChg chg="add mod">
          <ac:chgData name="Marjokorpi, Kalle" userId="20486357-9ccc-4409-bc0b-ef60da3cad7d" providerId="ADAL" clId="{85DF241F-9289-43ED-AFAC-E516436F1A8E}" dt="2025-01-27T15:34:30.232" v="26429" actId="1076"/>
          <ac:picMkLst>
            <pc:docMk/>
            <pc:sldMk cId="1388424728" sldId="2147478009"/>
            <ac:picMk id="11" creationId="{0219EE69-5611-8028-0778-2768CBFE82E0}"/>
          </ac:picMkLst>
        </pc:picChg>
      </pc:sldChg>
      <pc:sldChg chg="addSp delSp modSp add del mod modNotesTx">
        <pc:chgData name="Marjokorpi, Kalle" userId="20486357-9ccc-4409-bc0b-ef60da3cad7d" providerId="ADAL" clId="{85DF241F-9289-43ED-AFAC-E516436F1A8E}" dt="2025-01-27T10:19:36.141" v="22344" actId="47"/>
        <pc:sldMkLst>
          <pc:docMk/>
          <pc:sldMk cId="3036307660" sldId="2147478009"/>
        </pc:sldMkLst>
        <pc:picChg chg="add del">
          <ac:chgData name="Marjokorpi, Kalle" userId="20486357-9ccc-4409-bc0b-ef60da3cad7d" providerId="ADAL" clId="{85DF241F-9289-43ED-AFAC-E516436F1A8E}" dt="2025-01-27T09:45:15.829" v="21760" actId="22"/>
          <ac:picMkLst>
            <pc:docMk/>
            <pc:sldMk cId="3036307660" sldId="2147478009"/>
            <ac:picMk id="6" creationId="{29EA0442-727F-0AC6-D918-2235A4CAD79E}"/>
          </ac:picMkLst>
        </pc:picChg>
        <pc:picChg chg="add del mod">
          <ac:chgData name="Marjokorpi, Kalle" userId="20486357-9ccc-4409-bc0b-ef60da3cad7d" providerId="ADAL" clId="{85DF241F-9289-43ED-AFAC-E516436F1A8E}" dt="2025-01-27T09:46:33.941" v="21770" actId="21"/>
          <ac:picMkLst>
            <pc:docMk/>
            <pc:sldMk cId="3036307660" sldId="2147478009"/>
            <ac:picMk id="8" creationId="{1717C985-A138-2D10-076F-0C4BF9F6F527}"/>
          </ac:picMkLst>
        </pc:picChg>
        <pc:picChg chg="add mod">
          <ac:chgData name="Marjokorpi, Kalle" userId="20486357-9ccc-4409-bc0b-ef60da3cad7d" providerId="ADAL" clId="{85DF241F-9289-43ED-AFAC-E516436F1A8E}" dt="2025-01-27T09:46:12.492" v="21769" actId="1076"/>
          <ac:picMkLst>
            <pc:docMk/>
            <pc:sldMk cId="3036307660" sldId="2147478009"/>
            <ac:picMk id="15" creationId="{06EEDE8F-1686-EDCA-192A-38ECBA72BB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29/01/2025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29/01/2025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6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5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2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22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2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3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5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68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61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  <a:p>
            <a:r>
              <a:rPr lang="en-US" dirty="0"/>
              <a:t>- Icons: https://icons8.com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7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04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2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3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49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5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7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2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0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4B94E73F-4CD8-4C53-AF73-82ABEBEE1C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31800" y="2032000"/>
            <a:ext cx="11328400" cy="1290172"/>
          </a:xfrm>
        </p:spPr>
        <p:txBody>
          <a:bodyPr anchor="b"/>
          <a:lstStyle>
            <a:lvl1pPr algn="ctr">
              <a:lnSpc>
                <a:spcPts val="6600"/>
              </a:lnSpc>
              <a:defRPr sz="5400">
                <a:solidFill>
                  <a:schemeClr val="tx1"/>
                </a:solidFill>
                <a:latin typeface="If Sans Thin" panose="000003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1800" y="3382708"/>
            <a:ext cx="11328399" cy="423207"/>
          </a:xfrm>
        </p:spPr>
        <p:txBody>
          <a:bodyPr/>
          <a:lstStyle>
            <a:lvl1pPr marL="0" indent="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0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62E69E-B11A-4BB5-BE9E-1F7911EFB1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4364610"/>
            <a:ext cx="11328400" cy="4901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en-GB" dirty="0"/>
              <a:t>Click to add name and date, month year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93C59F74-C35A-4E5B-83E7-7BC5AC943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6000" y="5275489"/>
            <a:ext cx="1080000" cy="1070441"/>
          </a:xfrm>
          <a:prstGeom prst="rect">
            <a:avLst/>
          </a:prstGeom>
        </p:spPr>
      </p:pic>
      <p:sp>
        <p:nvSpPr>
          <p:cNvPr id="17" name="Date Placeholder 3" hidden="1">
            <a:extLst>
              <a:ext uri="{FF2B5EF4-FFF2-40B4-BE49-F238E27FC236}">
                <a16:creationId xmlns:a16="http://schemas.microsoft.com/office/drawing/2014/main" id="{8840A153-D0F1-4CB7-97CE-79AD2D0FA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18" name="Footer Placeholder 4" hidden="1">
            <a:extLst>
              <a:ext uri="{FF2B5EF4-FFF2-40B4-BE49-F238E27FC236}">
                <a16:creationId xmlns:a16="http://schemas.microsoft.com/office/drawing/2014/main" id="{DD810D1C-163C-448A-9E7D-191EC5AB2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2358EC68-84F4-4A25-B162-8FE272DA2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and title right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9E0AF730-6184-4F2D-91F2-0147E4478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B9A85E-13C0-461A-9181-2B144B7D3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13.9.2023</a:t>
            </a:r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6A8CF5-E8FA-4504-A76A-6DAD75C59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113" y="1465200"/>
            <a:ext cx="5232400" cy="3711440"/>
          </a:xfrm>
        </p:spPr>
        <p:txBody>
          <a:bodyPr anchor="ctr" anchorCtr="0"/>
          <a:lstStyle>
            <a:lvl1pPr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E53DA92-5189-4709-A5FF-78116F3ED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684800"/>
            <a:ext cx="5448099" cy="43958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13.9.2023</a:t>
            </a:r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0" y="1684800"/>
            <a:ext cx="5448100" cy="4386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2BC597-524B-453A-83CC-5EB1A776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FA2A336-FB34-44B9-B817-78AF4C964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0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6" userDrawn="1">
          <p15:clr>
            <a:srgbClr val="FBAE40"/>
          </p15:clr>
        </p15:guide>
        <p15:guide id="2" pos="397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324000">
              <a:lnSpc>
                <a:spcPct val="100000"/>
              </a:lnSpc>
              <a:defRPr sz="2600"/>
            </a:lvl1pPr>
            <a:lvl2pPr marL="576000">
              <a:lnSpc>
                <a:spcPct val="100000"/>
              </a:lnSpc>
              <a:defRPr sz="2600"/>
            </a:lvl2pPr>
            <a:lvl3pPr marL="792000">
              <a:lnSpc>
                <a:spcPct val="100000"/>
              </a:lnSpc>
              <a:defRPr sz="2600"/>
            </a:lvl3pPr>
            <a:lvl4pPr>
              <a:lnSpc>
                <a:spcPct val="100000"/>
              </a:lnSpc>
              <a:defRPr sz="2600"/>
            </a:lvl4pPr>
            <a:lvl5pPr>
              <a:lnSpc>
                <a:spcPct val="100000"/>
              </a:lnSpc>
              <a:defRPr sz="2600"/>
            </a:lvl5pPr>
            <a:lvl9pPr>
              <a:lnSpc>
                <a:spcPts val="1800"/>
              </a:lnSpc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13.9.2023</a:t>
            </a:r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1DDAA9-E6AA-4671-A489-F69F87A65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838E665-CE2D-4967-A376-BDD4FB0B9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40D44B-55DE-4CA9-A4D2-A6CE7FD4F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43C5C1D6-BCEF-4B53-A698-D3D3F6D024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rintColorMiddel">
            <a:extLst>
              <a:ext uri="{FF2B5EF4-FFF2-40B4-BE49-F238E27FC236}">
                <a16:creationId xmlns:a16="http://schemas.microsoft.com/office/drawing/2014/main" id="{0C740B35-71F3-4790-B268-4C4852B08EC2}"/>
              </a:ext>
            </a:extLst>
          </p:cNvPr>
          <p:cNvSpPr/>
          <p:nvPr userDrawn="1"/>
        </p:nvSpPr>
        <p:spPr>
          <a:xfrm>
            <a:off x="0" y="1370601"/>
            <a:ext cx="12193200" cy="4320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EA15535-D226-4404-9C3F-7988CAE047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2000" y="1370601"/>
            <a:ext cx="4320000" cy="4320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3" name="Date_DateCustomA">
            <a:extLst>
              <a:ext uri="{FF2B5EF4-FFF2-40B4-BE49-F238E27FC236}">
                <a16:creationId xmlns:a16="http://schemas.microsoft.com/office/drawing/2014/main" id="{7D265EB0-481D-445F-8516-11E52419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4" name="FLD_Footer">
            <a:extLst>
              <a:ext uri="{FF2B5EF4-FFF2-40B4-BE49-F238E27FC236}">
                <a16:creationId xmlns:a16="http://schemas.microsoft.com/office/drawing/2014/main" id="{18C54938-637D-4FC4-9B12-12F397AA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9D8D-ADDC-401E-B774-5B458CD7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USR_Name">
            <a:extLst>
              <a:ext uri="{FF2B5EF4-FFF2-40B4-BE49-F238E27FC236}">
                <a16:creationId xmlns:a16="http://schemas.microsoft.com/office/drawing/2014/main" id="{21105990-6CDF-4C6E-9846-BD3E195AE292}"/>
              </a:ext>
            </a:extLst>
          </p:cNvPr>
          <p:cNvSpPr/>
          <p:nvPr userDrawn="1"/>
        </p:nvSpPr>
        <p:spPr>
          <a:xfrm>
            <a:off x="806400" y="2423212"/>
            <a:ext cx="6310489" cy="651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GB" sz="4000" noProof="0" dirty="0">
              <a:solidFill>
                <a:schemeClr val="tx1"/>
              </a:solidFill>
              <a:latin typeface="If Sans Thin" panose="00000300000000000000" pitchFamily="2" charset="0"/>
            </a:endParaRPr>
          </a:p>
        </p:txBody>
      </p:sp>
      <p:sp>
        <p:nvSpPr>
          <p:cNvPr id="12" name="USR_Title">
            <a:extLst>
              <a:ext uri="{FF2B5EF4-FFF2-40B4-BE49-F238E27FC236}">
                <a16:creationId xmlns:a16="http://schemas.microsoft.com/office/drawing/2014/main" id="{D542ED00-61A0-4B6F-AA31-547965420BE5}"/>
              </a:ext>
            </a:extLst>
          </p:cNvPr>
          <p:cNvSpPr/>
          <p:nvPr userDrawn="1"/>
        </p:nvSpPr>
        <p:spPr>
          <a:xfrm>
            <a:off x="806400" y="3050630"/>
            <a:ext cx="6310489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 dirty="0">
              <a:solidFill>
                <a:schemeClr val="tx1"/>
              </a:solidFill>
              <a:latin typeface="If Sans" panose="00000500000000000000" pitchFamily="2" charset="0"/>
            </a:endParaRPr>
          </a:p>
        </p:txBody>
      </p:sp>
      <p:sp>
        <p:nvSpPr>
          <p:cNvPr id="13" name="USR_Email">
            <a:extLst>
              <a:ext uri="{FF2B5EF4-FFF2-40B4-BE49-F238E27FC236}">
                <a16:creationId xmlns:a16="http://schemas.microsoft.com/office/drawing/2014/main" id="{74BBD172-6A00-4CEF-A398-1FAF35B51422}"/>
              </a:ext>
            </a:extLst>
          </p:cNvPr>
          <p:cNvSpPr/>
          <p:nvPr userDrawn="1"/>
        </p:nvSpPr>
        <p:spPr>
          <a:xfrm>
            <a:off x="806400" y="3590611"/>
            <a:ext cx="6310489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USR_DirectPhone">
            <a:extLst>
              <a:ext uri="{FF2B5EF4-FFF2-40B4-BE49-F238E27FC236}">
                <a16:creationId xmlns:a16="http://schemas.microsoft.com/office/drawing/2014/main" id="{BEAC0A16-A853-4E8D-B6AB-8F40ECB1E979}"/>
              </a:ext>
            </a:extLst>
          </p:cNvPr>
          <p:cNvSpPr/>
          <p:nvPr userDrawn="1"/>
        </p:nvSpPr>
        <p:spPr>
          <a:xfrm>
            <a:off x="806400" y="4235533"/>
            <a:ext cx="6310489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1400" noProof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1DB23A4E-C385-4644-BACC-F261C3082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ntColorDark">
            <a:extLst>
              <a:ext uri="{FF2B5EF4-FFF2-40B4-BE49-F238E27FC236}">
                <a16:creationId xmlns:a16="http://schemas.microsoft.com/office/drawing/2014/main" id="{093C57D2-ACD6-40F9-972D-C13670E7E9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FF6BA-0B36-4CBC-A0D4-2AAC3128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72277"/>
            <a:ext cx="11328000" cy="699573"/>
          </a:xfrm>
        </p:spPr>
        <p:txBody>
          <a:bodyPr anchor="ctr" anchorCtr="0"/>
          <a:lstStyle>
            <a:lvl1pPr algn="ctr"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7C52A52-89B2-4729-B21A-5875698DB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6000" y="5275489"/>
            <a:ext cx="1080000" cy="1064119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B0B84943-1FD1-4534-A3DC-89A86293B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E56FE58-CC8E-4864-92F7-4F303AAE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13EEFFC9-305D-413D-B9E8-974FD302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09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ogo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intColorDark">
            <a:extLst>
              <a:ext uri="{FF2B5EF4-FFF2-40B4-BE49-F238E27FC236}">
                <a16:creationId xmlns:a16="http://schemas.microsoft.com/office/drawing/2014/main" id="{6763CDD9-45A2-4BDA-A316-50054C7CFA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7C52A52-89B2-4729-B21A-5875698DB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9154" y="1917700"/>
            <a:ext cx="3065132" cy="3020060"/>
          </a:xfrm>
          <a:prstGeom prst="rect">
            <a:avLst/>
          </a:prstGeom>
        </p:spPr>
      </p:pic>
      <p:sp>
        <p:nvSpPr>
          <p:cNvPr id="9" name="Date Placeholder 3" hidden="1">
            <a:extLst>
              <a:ext uri="{FF2B5EF4-FFF2-40B4-BE49-F238E27FC236}">
                <a16:creationId xmlns:a16="http://schemas.microsoft.com/office/drawing/2014/main" id="{B0B84943-1FD1-4534-A3DC-89A86293B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10" name="Footer Placeholder 4" hidden="1">
            <a:extLst>
              <a:ext uri="{FF2B5EF4-FFF2-40B4-BE49-F238E27FC236}">
                <a16:creationId xmlns:a16="http://schemas.microsoft.com/office/drawing/2014/main" id="{9E56FE58-CC8E-4864-92F7-4F303AAE6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13EEFFC9-305D-413D-B9E8-974FD302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US_Disclaimer">
            <a:extLst>
              <a:ext uri="{FF2B5EF4-FFF2-40B4-BE49-F238E27FC236}">
                <a16:creationId xmlns:a16="http://schemas.microsoft.com/office/drawing/2014/main" id="{59BA82DB-DD25-48E5-AEA6-7B43475BBA3A}"/>
              </a:ext>
            </a:extLst>
          </p:cNvPr>
          <p:cNvSpPr/>
          <p:nvPr userDrawn="1"/>
        </p:nvSpPr>
        <p:spPr>
          <a:xfrm>
            <a:off x="1887894" y="6156361"/>
            <a:ext cx="8416212" cy="587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sz="1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26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ackground">
            <a:extLst>
              <a:ext uri="{FF2B5EF4-FFF2-40B4-BE49-F238E27FC236}">
                <a16:creationId xmlns:a16="http://schemas.microsoft.com/office/drawing/2014/main" id="{0CDAE056-7E73-4535-AEFF-E820719D038F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80" y="1445977"/>
            <a:ext cx="2358244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6871761" y="1714058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363" y="1451607"/>
            <a:ext cx="228036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9942" y="3160811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483" y="2437628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6871761" y="2956787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56364" y="4151363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56364" y="5479516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27782" y="3766527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445977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en-GB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31800" y="448713"/>
            <a:ext cx="11328400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473810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56363" y="4914975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1E1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1997"/>
            <a:ext cx="11328000" cy="58527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55776B-1B0C-49E5-9D48-9EBEAE44A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209675"/>
            <a:ext cx="5232400" cy="4870451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7pPr>
            <a:lvl8pPr>
              <a:spcAft>
                <a:spcPts val="0"/>
              </a:spcAft>
              <a:defRPr sz="2000"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Click to add text. </a:t>
            </a:r>
            <a:br>
              <a:rPr lang="en-GB" dirty="0"/>
            </a:br>
            <a:r>
              <a:rPr lang="en-GB" dirty="0"/>
              <a:t>Press return and then press TAB for next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33F7583-C9B8-41B2-8AAB-602C278DB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600" y="1209675"/>
            <a:ext cx="5232400" cy="4870451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>
                <a:latin typeface="If Sans Medium" panose="00000600000000000000" pitchFamily="2" charset="0"/>
              </a:defRPr>
            </a:lvl7pPr>
            <a:lvl8pPr>
              <a:spcAft>
                <a:spcPts val="0"/>
              </a:spcAft>
              <a:defRPr sz="2000"/>
            </a:lvl8pPr>
            <a:lvl9pPr>
              <a:spcAft>
                <a:spcPts val="0"/>
              </a:spcAft>
              <a:defRPr/>
            </a:lvl9pPr>
          </a:lstStyle>
          <a:p>
            <a:pPr lvl="0"/>
            <a:r>
              <a:rPr lang="en-GB" dirty="0"/>
              <a:t>Click to add text. </a:t>
            </a:r>
            <a:br>
              <a:rPr lang="en-GB" dirty="0"/>
            </a:br>
            <a:r>
              <a:rPr lang="en-GB" dirty="0"/>
              <a:t>Press return and then press TAB for next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13.9.2023</a:t>
            </a:r>
            <a:endParaRPr lang="en-GB" noProof="0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AB272EC0-9D43-4B7D-A29D-85B1D99F8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130" y="0"/>
            <a:ext cx="2438400" cy="136772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254788-E444-4E65-BD52-5104E01CA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2" userDrawn="1">
          <p15:clr>
            <a:srgbClr val="FBAE40"/>
          </p15:clr>
        </p15:guide>
        <p15:guide id="2" pos="3569" userDrawn="1">
          <p15:clr>
            <a:srgbClr val="FBAE40"/>
          </p15:clr>
        </p15:guide>
        <p15:guide id="3" orient="horz" pos="7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/ Quot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0D110506-4A94-4185-81AA-AF67EAF942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843460"/>
            <a:ext cx="11328200" cy="1934210"/>
          </a:xfrm>
        </p:spPr>
        <p:txBody>
          <a:bodyPr anchor="b" anchorCtr="0"/>
          <a:lstStyle>
            <a:lvl1pPr algn="ctr">
              <a:lnSpc>
                <a:spcPts val="6600"/>
              </a:lnSpc>
              <a:defRPr sz="5400">
                <a:solidFill>
                  <a:schemeClr val="tx1"/>
                </a:solidFill>
                <a:latin typeface="If Sans Thin" panose="00000300000000000000" pitchFamily="2" charset="0"/>
              </a:defRPr>
            </a:lvl1pPr>
          </a:lstStyle>
          <a:p>
            <a:r>
              <a:rPr lang="en-GB" dirty="0"/>
              <a:t>“Click to add title”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4103133"/>
            <a:ext cx="11328200" cy="383197"/>
          </a:xfrm>
        </p:spPr>
        <p:txBody>
          <a:bodyPr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  <a:latin typeface="If Sans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3EB0F0D-53AC-4D21-8C43-54722022D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/ Quot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6401" y="4905413"/>
            <a:ext cx="10579200" cy="383197"/>
          </a:xfrm>
        </p:spPr>
        <p:txBody>
          <a:bodyPr/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Click to add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4C90AE-35D1-4ED9-85F8-172672B37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51E4D9-B56E-40DD-A1A1-68E7E7347E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400" y="1566975"/>
            <a:ext cx="10580400" cy="3006000"/>
          </a:xfrm>
        </p:spPr>
        <p:txBody>
          <a:bodyPr anchor="ctr" anchorCtr="0"/>
          <a:lstStyle>
            <a:lvl1pPr marL="576000" indent="-576000">
              <a:lnSpc>
                <a:spcPts val="48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1pPr>
            <a:lvl2pPr marL="576000" indent="-576000"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2pPr>
            <a:lvl3pPr marL="576000" indent="-576000">
              <a:lnSpc>
                <a:spcPts val="4800"/>
              </a:lnSpc>
              <a:spcAft>
                <a:spcPts val="0"/>
              </a:spcAft>
              <a:defRPr lang="en-US" sz="4000" kern="1200" dirty="0" smtClean="0">
                <a:solidFill>
                  <a:schemeClr val="tx1"/>
                </a:solidFill>
                <a:latin typeface="If Sans Thin" panose="00000300000000000000" pitchFamily="2" charset="0"/>
                <a:ea typeface="+mj-ea"/>
                <a:cs typeface="+mj-cs"/>
              </a:defRPr>
            </a:lvl3pPr>
          </a:lstStyle>
          <a:p>
            <a:pPr lvl="0"/>
            <a:r>
              <a:rPr lang="en-GB" dirty="0"/>
              <a:t>“Click to add title”</a:t>
            </a:r>
            <a:endParaRPr lang="en-US" dirty="0"/>
          </a:p>
          <a:p>
            <a:pPr marL="576000" lvl="1" indent="-576000" algn="l" defTabSz="914400" rtl="0" eaLnBrk="1" latinLnBrk="0" hangingPunct="1">
              <a:lnSpc>
                <a:spcPts val="4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576000" lvl="2" indent="-576000" algn="l" defTabSz="914400" rtl="0" eaLnBrk="1" latinLnBrk="0" hangingPunct="1">
              <a:lnSpc>
                <a:spcPts val="4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792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071B5D0D-BF27-4EA4-9A09-E9F326DF85B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91EA59-8957-41A3-AFF3-FA3DAA8ACB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logo">
            <a:extLst>
              <a:ext uri="{FF2B5EF4-FFF2-40B4-BE49-F238E27FC236}">
                <a16:creationId xmlns:a16="http://schemas.microsoft.com/office/drawing/2014/main" id="{8B931974-66A3-44AF-AA51-958C39579A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13.9.2023</a:t>
            </a:r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431FC9FF-17E0-4DA3-B661-E358096EB1C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13.9.2023</a:t>
            </a:r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27800" y="431800"/>
            <a:ext cx="5232200" cy="563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60FE8F3-190E-4824-9FE4-522D9BB00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514" y="6283735"/>
            <a:ext cx="396099" cy="39126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12222BA-8253-4FAF-BA80-67F788690C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ntColorMiddel">
            <a:extLst>
              <a:ext uri="{FF2B5EF4-FFF2-40B4-BE49-F238E27FC236}">
                <a16:creationId xmlns:a16="http://schemas.microsoft.com/office/drawing/2014/main" id="{3C05E6B5-5E58-4078-8B9C-F6B190BADC68}"/>
              </a:ext>
            </a:extLst>
          </p:cNvPr>
          <p:cNvSpPr/>
          <p:nvPr userDrawn="1"/>
        </p:nvSpPr>
        <p:spPr>
          <a:xfrm>
            <a:off x="6096000" y="0"/>
            <a:ext cx="6096000" cy="34272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7" name="PrintColorMiddel">
            <a:extLst>
              <a:ext uri="{FF2B5EF4-FFF2-40B4-BE49-F238E27FC236}">
                <a16:creationId xmlns:a16="http://schemas.microsoft.com/office/drawing/2014/main" id="{2BCBE9ED-C069-465C-99A4-9657A18DB7CD}"/>
              </a:ext>
            </a:extLst>
          </p:cNvPr>
          <p:cNvSpPr/>
          <p:nvPr userDrawn="1"/>
        </p:nvSpPr>
        <p:spPr>
          <a:xfrm>
            <a:off x="0" y="3430800"/>
            <a:ext cx="6096000" cy="3427200"/>
          </a:xfrm>
          <a:prstGeom prst="rect">
            <a:avLst/>
          </a:prstGeom>
          <a:solidFill>
            <a:srgbClr val="F1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8" name="PrintColorDark">
            <a:extLst>
              <a:ext uri="{FF2B5EF4-FFF2-40B4-BE49-F238E27FC236}">
                <a16:creationId xmlns:a16="http://schemas.microsoft.com/office/drawing/2014/main" id="{51417B44-9650-4176-9D32-BC106F593A44}"/>
              </a:ext>
            </a:extLst>
          </p:cNvPr>
          <p:cNvSpPr/>
          <p:nvPr userDrawn="1"/>
        </p:nvSpPr>
        <p:spPr>
          <a:xfrm>
            <a:off x="6096000" y="3430800"/>
            <a:ext cx="6096000" cy="34272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000" y="431998"/>
            <a:ext cx="5232200" cy="629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66A4FA6-C0CA-4FF0-81BF-11B0A16279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800" y="1257618"/>
            <a:ext cx="5232400" cy="189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43C9A6-B3FD-48E8-98D7-E023AC97E1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7200" y="-1"/>
            <a:ext cx="6094800" cy="3430791"/>
          </a:xfrm>
          <a:noFill/>
          <a:ln>
            <a:noFill/>
          </a:ln>
        </p:spPr>
        <p:txBody>
          <a:bodyPr lIns="432000" tIns="259200" rIns="432000" bIns="43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BE35EB-27C2-4858-A955-1ED48B0DF9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3427200"/>
            <a:ext cx="6094800" cy="3430800"/>
          </a:xfrm>
          <a:noFill/>
          <a:ln>
            <a:noFill/>
          </a:ln>
        </p:spPr>
        <p:txBody>
          <a:bodyPr lIns="432000" tIns="259200" rIns="432000" bIns="144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D07FADBE-9750-4382-9D21-7BEB62CC3B0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7200" y="3427200"/>
            <a:ext cx="6094800" cy="3430800"/>
          </a:xfrm>
        </p:spPr>
        <p:txBody>
          <a:bodyPr lIns="432000" tIns="259200" rIns="432000" bIns="1440000"/>
          <a:lstStyle>
            <a:lvl1pPr>
              <a:defRPr/>
            </a:lvl1pPr>
          </a:lstStyle>
          <a:p>
            <a:pPr lvl="0"/>
            <a:r>
              <a:rPr lang="en-GB" dirty="0"/>
              <a:t>Click to add text or image from Templafy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FCA01A9F-2FE9-4180-9F25-0E1BF12BAC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0" name="Date Placeholder 3" hidden="1">
            <a:extLst>
              <a:ext uri="{FF2B5EF4-FFF2-40B4-BE49-F238E27FC236}">
                <a16:creationId xmlns:a16="http://schemas.microsoft.com/office/drawing/2014/main" id="{31EFEE3C-99C3-4F33-8F59-DD89194B0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40464725-CD97-4F36-96AE-B4822019F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22" name="Slide Number Placeholder 5" hidden="1">
            <a:extLst>
              <a:ext uri="{FF2B5EF4-FFF2-40B4-BE49-F238E27FC236}">
                <a16:creationId xmlns:a16="http://schemas.microsoft.com/office/drawing/2014/main" id="{6D058466-D690-426B-BD7E-E9EB852A6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ntColorDark">
            <a:extLst>
              <a:ext uri="{FF2B5EF4-FFF2-40B4-BE49-F238E27FC236}">
                <a16:creationId xmlns:a16="http://schemas.microsoft.com/office/drawing/2014/main" id="{2A2D3B61-9D1A-47A8-84C4-F45F410E2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144400"/>
          </a:xfrm>
          <a:noFill/>
          <a:ln>
            <a:noFill/>
          </a:ln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5875" y="5421600"/>
            <a:ext cx="9620250" cy="126000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latin typeface="If Sans Thin" panose="000003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F8DEFD-9DAF-455F-9A72-811260591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2609" y="6283734"/>
            <a:ext cx="395904" cy="392400"/>
          </a:xfrm>
          <a:prstGeom prst="rect">
            <a:avLst/>
          </a:prstGeom>
        </p:spPr>
      </p:pic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D99D1E04-CDB5-4117-8CB8-10962A760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DD44A5A7-74A4-4AE7-BD88-A1FFC3A74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13" name="Slide Number Placeholder 5" hidden="1">
            <a:extLst>
              <a:ext uri="{FF2B5EF4-FFF2-40B4-BE49-F238E27FC236}">
                <a16:creationId xmlns:a16="http://schemas.microsoft.com/office/drawing/2014/main" id="{52227265-CEA8-4013-94EE-E28CDAC85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icture and title left">
    <p:bg>
      <p:bgPr>
        <a:solidFill>
          <a:srgbClr val="E8E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ntColorDark">
            <a:extLst>
              <a:ext uri="{FF2B5EF4-FFF2-40B4-BE49-F238E27FC236}">
                <a16:creationId xmlns:a16="http://schemas.microsoft.com/office/drawing/2014/main" id="{0CFF000E-8F5E-45FB-94EB-3859F88590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8B9A85E-13C0-461A-9181-2B144B7D3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noFill/>
        </p:spPr>
        <p:txBody>
          <a:bodyPr lIns="72000" t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GB" noProof="0" dirty="0"/>
              <a:t>Select this image object and insert a new image from Templafy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13.9.2023</a:t>
            </a:r>
            <a:endParaRPr lang="en-GB" noProof="0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Demystifying Azure Developer CLI - a Swiss Army Knife for devs?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6A8CF5-E8FA-4504-A76A-6DAD75C59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465200"/>
            <a:ext cx="5232400" cy="3711440"/>
          </a:xfrm>
        </p:spPr>
        <p:txBody>
          <a:bodyPr anchor="ctr" anchorCtr="0"/>
          <a:lstStyle>
            <a:lvl1pPr>
              <a:lnSpc>
                <a:spcPts val="6600"/>
              </a:lnSpc>
              <a:defRPr sz="5400">
                <a:latin typeface="If Sans Thin" panose="00000300000000000000" pitchFamily="2" charset="0"/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C0FA0927-A829-456D-BF3E-6D86DC20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2513" y="6283734"/>
            <a:ext cx="396000" cy="392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/>
            </a:lvl2pPr>
            <a:lvl3pPr marL="432000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2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ntColorLight">
            <a:extLst>
              <a:ext uri="{FF2B5EF4-FFF2-40B4-BE49-F238E27FC236}">
                <a16:creationId xmlns:a16="http://schemas.microsoft.com/office/drawing/2014/main" id="{FFE8B389-D557-4323-B6BE-46425DD744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tx1"/>
              </a:solidFill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8"/>
            <a:ext cx="11328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92442"/>
            <a:ext cx="11328000" cy="4383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806400" y="6559200"/>
            <a:ext cx="2898000" cy="129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r>
              <a:rPr lang="fi-FI"/>
              <a:t>13.9.2023</a:t>
            </a:r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806400" y="6379200"/>
            <a:ext cx="289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r>
              <a:rPr lang="en-US"/>
              <a:t>Demystifying Azure Developer CLI - a Swiss Army Knife for devs?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9200"/>
            <a:ext cx="3744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>
                <a:solidFill>
                  <a:schemeClr val="tx1"/>
                </a:solidFill>
                <a:latin typeface="If Sans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8" name="Group grid" hidden="1">
            <a:extLst>
              <a:ext uri="{FF2B5EF4-FFF2-40B4-BE49-F238E27FC236}">
                <a16:creationId xmlns:a16="http://schemas.microsoft.com/office/drawing/2014/main" id="{87FB61CA-50AC-4C7C-A85A-DAC6770062EB}"/>
              </a:ext>
            </a:extLst>
          </p:cNvPr>
          <p:cNvGrpSpPr/>
          <p:nvPr userDrawn="1"/>
        </p:nvGrpSpPr>
        <p:grpSpPr>
          <a:xfrm>
            <a:off x="432000" y="431997"/>
            <a:ext cx="11328000" cy="5643893"/>
            <a:chOff x="432000" y="431997"/>
            <a:chExt cx="11328000" cy="5643893"/>
          </a:xfrm>
        </p:grpSpPr>
        <p:sp>
          <p:nvSpPr>
            <p:cNvPr id="2" name="[WorkArea]" descr="&lt;?xml version=&quot;1.0&quot; encoding=&quot;utf-16&quot;?&gt;&#10;&lt;GridTheme xmlns:xsi=&quot;http://www.w3.org/2001/XMLSchema-instance&quot; xmlns:xsd=&quot;http://www.w3.org/2001/XMLSchema&quot;&gt;&#10;  &lt;GuideLines&gt;&#10;    &lt;GuideLine&gt;&#10;      &lt;Orientation&gt;118&lt;/Orientation&gt;&#10;      &lt;Offset&gt;34&lt;/Offset&gt;&#10;    &lt;/GuideLine&gt;&#10;    &lt;GuideLine&gt;&#10;      &lt;Orientation&gt;118&lt;/Orientation&gt;&#10;      &lt;Offset&gt;446&lt;/Offset&gt;&#10;    &lt;/GuideLine&gt;&#10;    &lt;GuideLine&gt;&#10;      &lt;Orientation&gt;104&lt;/Orientation&gt;&#10;      &lt;Offset&gt;34&lt;/Offset&gt;&#10;    &lt;/GuideLine&gt;&#10;    &lt;GuideLine&gt;&#10;      &lt;Orientation&gt;104&lt;/Orientation&gt;&#10;      &lt;Offset&gt;160&lt;/Offset&gt;&#10;    &lt;/GuideLine&gt;&#10;    &lt;GuideLine&gt;&#10;      &lt;Orientation&gt;104&lt;/Orientation&gt;&#10;      &lt;Offset&gt;478&lt;/Offset&gt;&#10;    &lt;/GuideLine&gt;&#10;    &lt;GuideLine&gt;&#10;      &lt;Orientation&gt;118&lt;/Orientation&gt;&#10;      &lt;Offset&gt;514&lt;/Offset&gt;&#10;    &lt;/GuideLine&gt;&#10;    &lt;GuideLine&gt;&#10;      &lt;Orientation&gt;118&lt;/Orientation&gt;&#10;      &lt;Offset&gt;926&lt;/Offset&gt;&#10;    &lt;/GuideLine&gt;&#10;  &lt;/GuideLines&gt;&#10;  &lt;SubGrids&gt;&#10;    &lt;SubGrid&gt;&#10;      &lt;Left&gt;34.0157471&lt;/Left&gt;&#10;      &lt;Top&gt;34.01551&lt;/Top&gt;&#10;      &lt;Width&gt;411.9685&lt;/Width&gt;&#10;      &lt;Height&gt;125.708267&lt;/Height&gt;&#10;    &lt;/SubGrid&gt;&#10;    &lt;SubGrid&gt;&#10;      &lt;Left&gt;34.0157471&lt;/Left&gt;&#10;      &lt;Top&gt;159.724258&lt;/Top&gt;&#10;      &lt;Width&gt;411.9685&lt;/Width&gt;&#10;      &lt;Height&gt;318.6923&lt;/Height&gt;&#10;    &lt;/SubGrid&gt;&#10;    &lt;SubGrid&gt;&#10;      &lt;Left&gt;514.015747&lt;/Left&gt;&#10;      &lt;Top&gt;159.723785&lt;/Top&gt;&#10;      &lt;Width&gt;411.9685&lt;/Width&gt;&#10;      &lt;Height&gt;318.6926&lt;/Height&gt;&#10;    &lt;/SubGrid&gt;&#10;    &lt;SubGrid&gt;&#10;      &lt;Left&gt;514.015747&lt;/Left&gt;&#10;      &lt;Top&gt;34.01551&lt;/Top&gt;&#10;      &lt;Width&gt;411.9685&lt;/Width&gt;&#10;      &lt;Height&gt;125.707794&lt;/Height&gt;&#10;    &lt;/SubGrid&gt;&#10;    &lt;SubGrid&gt;&#10;      &lt;Left&gt;445.875031&lt;/Left&gt;&#10;      &lt;Top&gt;159.723312&lt;/Top&gt;&#10;      &lt;Width&gt;68.14071&lt;/Width&gt;&#10;      &lt;Height&gt;318.6923&lt;/Height&gt;&#10;    &lt;/SubGrid&gt;&#10;    &lt;SubGrid&gt;&#10;      &lt;Left&gt;445.875031&lt;/Left&gt;&#10;      &lt;Top&gt;34.01551&lt;/Top&gt;&#10;      &lt;Width&gt;68.14071&lt;/Width&gt;&#10;      &lt;Height&gt;125.707794&lt;/Height&gt;&#10;    &lt;/SubGrid&gt;&#10;  &lt;/SubGrids&gt;&#10;  &lt;WorkArea&gt;&#10;    &lt;Top&gt;34.01551&lt;/Top&gt;&#10;    &lt;Left&gt;34.0157471&lt;/Left&gt;&#10;    &lt;Width&gt;891.9685&lt;/Width&gt;&#10;    &lt;Height&gt;444.40094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>
              <a:extLst>
                <a:ext uri="{FF2B5EF4-FFF2-40B4-BE49-F238E27FC236}">
                  <a16:creationId xmlns:a16="http://schemas.microsoft.com/office/drawing/2014/main" id="{42F152A8-34B9-459F-8900-678B352FFE30}"/>
                </a:ext>
              </a:extLst>
            </p:cNvPr>
            <p:cNvSpPr/>
            <p:nvPr userDrawn="1"/>
          </p:nvSpPr>
          <p:spPr>
            <a:xfrm>
              <a:off x="432000" y="431997"/>
              <a:ext cx="11328000" cy="56438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A49669-25C2-42C3-932A-343466D7E295}"/>
                </a:ext>
              </a:extLst>
            </p:cNvPr>
            <p:cNvSpPr/>
            <p:nvPr userDrawn="1">
              <p:custDataLst>
                <p:tags r:id="rId21"/>
              </p:custDataLst>
            </p:nvPr>
          </p:nvSpPr>
          <p:spPr>
            <a:xfrm>
              <a:off x="432000" y="431997"/>
              <a:ext cx="5232000" cy="1596495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10A7F5-B50B-4046-AF1F-6E8B7BCF18CC}"/>
                </a:ext>
              </a:extLst>
            </p:cNvPr>
            <p:cNvSpPr/>
            <p:nvPr userDrawn="1">
              <p:custDataLst>
                <p:tags r:id="rId22"/>
              </p:custDataLst>
            </p:nvPr>
          </p:nvSpPr>
          <p:spPr>
            <a:xfrm>
              <a:off x="432000" y="2028498"/>
              <a:ext cx="5232000" cy="40473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C27E4A-2B88-4FF9-89B2-E4728E7EFDBB}"/>
                </a:ext>
              </a:extLst>
            </p:cNvPr>
            <p:cNvSpPr/>
            <p:nvPr userDrawn="1">
              <p:custDataLst>
                <p:tags r:id="rId23"/>
              </p:custDataLst>
            </p:nvPr>
          </p:nvSpPr>
          <p:spPr>
            <a:xfrm>
              <a:off x="6528000" y="2028492"/>
              <a:ext cx="5232000" cy="4047396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280AA1-E9B1-4080-A9F3-363152A54283}"/>
                </a:ext>
              </a:extLst>
            </p:cNvPr>
            <p:cNvSpPr/>
            <p:nvPr userDrawn="1">
              <p:custDataLst>
                <p:tags r:id="rId24"/>
              </p:custDataLst>
            </p:nvPr>
          </p:nvSpPr>
          <p:spPr>
            <a:xfrm>
              <a:off x="6528000" y="431997"/>
              <a:ext cx="5232000" cy="1596489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F214B5-D984-42E7-9062-2910F02212E0}"/>
                </a:ext>
              </a:extLst>
            </p:cNvPr>
            <p:cNvSpPr/>
            <p:nvPr userDrawn="1">
              <p:custDataLst>
                <p:tags r:id="rId25"/>
              </p:custDataLst>
            </p:nvPr>
          </p:nvSpPr>
          <p:spPr>
            <a:xfrm>
              <a:off x="5662613" y="2028486"/>
              <a:ext cx="865387" cy="40473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968DA2-6CBE-47BD-BE3F-7160E001004C}"/>
                </a:ext>
              </a:extLst>
            </p:cNvPr>
            <p:cNvSpPr/>
            <p:nvPr userDrawn="1">
              <p:custDataLst>
                <p:tags r:id="rId26"/>
              </p:custDataLst>
            </p:nvPr>
          </p:nvSpPr>
          <p:spPr>
            <a:xfrm>
              <a:off x="5662613" y="431997"/>
              <a:ext cx="865387" cy="1596489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 cap="flat" cmpd="sng" algn="ctr">
              <a:solidFill>
                <a:schemeClr val="accent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31" r:id="rId3"/>
    <p:sldLayoutId id="2147483765" r:id="rId4"/>
    <p:sldLayoutId id="2147483757" r:id="rId5"/>
    <p:sldLayoutId id="2147483755" r:id="rId6"/>
    <p:sldLayoutId id="2147483735" r:id="rId7"/>
    <p:sldLayoutId id="2147483739" r:id="rId8"/>
    <p:sldLayoutId id="2147483767" r:id="rId9"/>
    <p:sldLayoutId id="2147483771" r:id="rId10"/>
    <p:sldLayoutId id="2147483764" r:id="rId11"/>
    <p:sldLayoutId id="2147483732" r:id="rId12"/>
    <p:sldLayoutId id="2147483743" r:id="rId13"/>
    <p:sldLayoutId id="2147483744" r:id="rId14"/>
    <p:sldLayoutId id="2147483773" r:id="rId15"/>
    <p:sldLayoutId id="2147483768" r:id="rId16"/>
    <p:sldLayoutId id="2147483772" r:id="rId17"/>
    <p:sldLayoutId id="2147483762" r:id="rId18"/>
    <p:sldLayoutId id="2147483751" r:id="rId19"/>
  </p:sldLayoutIdLst>
  <p:hf sldNum="0"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If Sans Medium" panose="000006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+mj-lt"/>
        <a:buAutoNum type="arabicPeriod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4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+mj-lt"/>
        <a:buAutoNum type="alphaUcPeriod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​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272" userDrawn="1">
          <p15:clr>
            <a:srgbClr val="F26B43"/>
          </p15:clr>
        </p15:guide>
        <p15:guide id="4" orient="horz" pos="1061" userDrawn="1">
          <p15:clr>
            <a:srgbClr val="F26B43"/>
          </p15:clr>
        </p15:guide>
        <p15:guide id="5" orient="horz" pos="3824" userDrawn="1">
          <p15:clr>
            <a:srgbClr val="F26B43"/>
          </p15:clr>
        </p15:guide>
        <p15:guide id="7" pos="7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37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42.svg"/><Relationship Id="rId1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49.png"/><Relationship Id="rId5" Type="http://schemas.openxmlformats.org/officeDocument/2006/relationships/image" Target="../media/image26.pn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github.com/dotnet/aspire/tree/main/src/Aspire.Hosting.Azure.AppContainers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github.com/dotnet/aspire/discussions/206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png"/><Relationship Id="rId4" Type="http://schemas.openxmlformats.org/officeDocument/2006/relationships/hyperlink" Target="https://learn.microsoft.com/en-us/dotnet/aspire/deployment/azure/aca-deployment-azd-in-depth?tabs=windows#generate-bicep-from-net-aspire-app-mode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498FDC0-9398-F4BA-6BC7-E2DF0A695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FAUG at If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A61E21E-C16B-BCEE-6D07-58EC0B862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B3C1C2-4EAA-9A65-C122-34D0D8AEDD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28.1.2025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5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18CCD7B-7F11-D740-87BC-E3E043D21F56}"/>
              </a:ext>
            </a:extLst>
          </p:cNvPr>
          <p:cNvSpPr/>
          <p:nvPr/>
        </p:nvSpPr>
        <p:spPr>
          <a:xfrm>
            <a:off x="432000" y="1962920"/>
            <a:ext cx="3431833" cy="7845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Placeholder 7" descr="A person sitting at a desk looking at a computer screen&#10;&#10;Description automatically generated">
            <a:extLst>
              <a:ext uri="{FF2B5EF4-FFF2-40B4-BE49-F238E27FC236}">
                <a16:creationId xmlns:a16="http://schemas.microsoft.com/office/drawing/2014/main" id="{89B606FD-45A6-FBFC-7C8E-9EF019B31A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7" b="1847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3BD64-BC9A-E050-B665-7AAD0A2B20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BA021-A6E4-AC29-C6CC-D27F0723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6710"/>
            <a:ext cx="5232200" cy="936000"/>
          </a:xfrm>
        </p:spPr>
        <p:txBody>
          <a:bodyPr/>
          <a:lstStyle/>
          <a:p>
            <a:r>
              <a:rPr lang="fi-FI" dirty="0" err="1"/>
              <a:t>Our</a:t>
            </a:r>
            <a:r>
              <a:rPr lang="fi-FI" dirty="0"/>
              <a:t> Analysis. </a:t>
            </a:r>
            <a:r>
              <a:rPr lang="fi-FI" dirty="0" err="1"/>
              <a:t>Why</a:t>
            </a:r>
            <a:r>
              <a:rPr lang="fi-FI" dirty="0"/>
              <a:t> .NET Aspire?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28FF18-620A-06B7-E90C-9566EE5FD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286" y="2053142"/>
            <a:ext cx="466674" cy="46667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053C98D-EDD2-C044-B9FC-CA67625819E1}"/>
              </a:ext>
            </a:extLst>
          </p:cNvPr>
          <p:cNvSpPr txBox="1"/>
          <p:nvPr/>
        </p:nvSpPr>
        <p:spPr>
          <a:xfrm>
            <a:off x="605931" y="2556944"/>
            <a:ext cx="4985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/>
              <a:t>Kubernetes</a:t>
            </a:r>
          </a:p>
        </p:txBody>
      </p:sp>
      <p:pic>
        <p:nvPicPr>
          <p:cNvPr id="57" name="Picture 26" descr="Accelerating Cloud-Native Application Development with .NET Aspire -  NashTech Insights">
            <a:extLst>
              <a:ext uri="{FF2B5EF4-FFF2-40B4-BE49-F238E27FC236}">
                <a16:creationId xmlns:a16="http://schemas.microsoft.com/office/drawing/2014/main" id="{847DB43C-5D23-3521-96CB-A168BDC3B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80058" b="23965"/>
          <a:stretch/>
        </p:blipFill>
        <p:spPr bwMode="auto">
          <a:xfrm>
            <a:off x="1523213" y="2084713"/>
            <a:ext cx="411663" cy="3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FDF77C4-1E06-5868-C82C-69D7355163CB}"/>
              </a:ext>
            </a:extLst>
          </p:cNvPr>
          <p:cNvSpPr txBox="1"/>
          <p:nvPr/>
        </p:nvSpPr>
        <p:spPr>
          <a:xfrm>
            <a:off x="1458630" y="2540324"/>
            <a:ext cx="4985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/>
              <a:t>.NET Aspire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82BE63-7FBC-AC1E-0DB3-A66EC907B867}"/>
              </a:ext>
            </a:extLst>
          </p:cNvPr>
          <p:cNvSpPr txBox="1"/>
          <p:nvPr/>
        </p:nvSpPr>
        <p:spPr>
          <a:xfrm>
            <a:off x="1232472" y="2160490"/>
            <a:ext cx="149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/>
              <a:t>+</a:t>
            </a:r>
          </a:p>
        </p:txBody>
      </p:sp>
      <p:pic>
        <p:nvPicPr>
          <p:cNvPr id="64" name="Picture 6" descr="Azure Developer CLI - Visual Studio Marketplace">
            <a:extLst>
              <a:ext uri="{FF2B5EF4-FFF2-40B4-BE49-F238E27FC236}">
                <a16:creationId xmlns:a16="http://schemas.microsoft.com/office/drawing/2014/main" id="{15B9B2E7-E5D7-3347-604A-74FD2DB1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90" y="2053065"/>
            <a:ext cx="456805" cy="4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E963072-12F3-E986-E008-E0411A8379E0}"/>
              </a:ext>
            </a:extLst>
          </p:cNvPr>
          <p:cNvSpPr txBox="1"/>
          <p:nvPr/>
        </p:nvSpPr>
        <p:spPr>
          <a:xfrm>
            <a:off x="2854575" y="2140788"/>
            <a:ext cx="149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/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53C326-34B4-840C-6B02-129CD27C0A22}"/>
              </a:ext>
            </a:extLst>
          </p:cNvPr>
          <p:cNvSpPr txBox="1"/>
          <p:nvPr/>
        </p:nvSpPr>
        <p:spPr>
          <a:xfrm>
            <a:off x="3160652" y="2559933"/>
            <a:ext cx="18594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/>
              <a:t>AZD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F330626-308C-284E-A5BC-1E9D8C94A7CC}"/>
              </a:ext>
            </a:extLst>
          </p:cNvPr>
          <p:cNvSpPr txBox="1"/>
          <p:nvPr/>
        </p:nvSpPr>
        <p:spPr>
          <a:xfrm>
            <a:off x="644766" y="1611037"/>
            <a:ext cx="20550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Stack for distributed application</a:t>
            </a:r>
          </a:p>
        </p:txBody>
      </p:sp>
      <p:pic>
        <p:nvPicPr>
          <p:cNvPr id="9" name="Content Placeholder 5" descr="A black square with white text&#10;&#10;Description automatically generated">
            <a:extLst>
              <a:ext uri="{FF2B5EF4-FFF2-40B4-BE49-F238E27FC236}">
                <a16:creationId xmlns:a16="http://schemas.microsoft.com/office/drawing/2014/main" id="{333DBCDA-D48D-369A-C0F0-82117475C9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15" y="2051639"/>
            <a:ext cx="767539" cy="4605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5C3FE3-1D88-0824-9555-BD6EF1A3EEEE}"/>
              </a:ext>
            </a:extLst>
          </p:cNvPr>
          <p:cNvSpPr txBox="1"/>
          <p:nvPr/>
        </p:nvSpPr>
        <p:spPr>
          <a:xfrm>
            <a:off x="1998044" y="2140788"/>
            <a:ext cx="149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D63B27-DFFC-C754-BDA8-E410009659FD}"/>
              </a:ext>
            </a:extLst>
          </p:cNvPr>
          <p:cNvSpPr txBox="1"/>
          <p:nvPr/>
        </p:nvSpPr>
        <p:spPr>
          <a:xfrm>
            <a:off x="2328835" y="2540324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/>
              <a:t>Aspir8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0FA603-DBE2-DE32-069E-2552DDFC1091}"/>
              </a:ext>
            </a:extLst>
          </p:cNvPr>
          <p:cNvGrpSpPr/>
          <p:nvPr/>
        </p:nvGrpSpPr>
        <p:grpSpPr>
          <a:xfrm>
            <a:off x="4077617" y="1616992"/>
            <a:ext cx="1347853" cy="1084308"/>
            <a:chOff x="4077617" y="1616992"/>
            <a:chExt cx="1347853" cy="108430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A77EC29-BEC2-2A05-C9BC-B37F8641D345}"/>
                </a:ext>
              </a:extLst>
            </p:cNvPr>
            <p:cNvGrpSpPr/>
            <p:nvPr/>
          </p:nvGrpSpPr>
          <p:grpSpPr>
            <a:xfrm>
              <a:off x="4077617" y="1616992"/>
              <a:ext cx="1110491" cy="1084308"/>
              <a:chOff x="4077617" y="2187313"/>
              <a:chExt cx="1110491" cy="108430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7A3B8E-F65E-B42A-5506-932E139AFE5E}"/>
                  </a:ext>
                </a:extLst>
              </p:cNvPr>
              <p:cNvSpPr txBox="1"/>
              <p:nvPr/>
            </p:nvSpPr>
            <p:spPr>
              <a:xfrm>
                <a:off x="4077617" y="2717331"/>
                <a:ext cx="1490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2000" dirty="0"/>
                  <a:t>=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4AA320B-301B-E26F-ED0F-008F27F72905}"/>
                  </a:ext>
                </a:extLst>
              </p:cNvPr>
              <p:cNvSpPr txBox="1"/>
              <p:nvPr/>
            </p:nvSpPr>
            <p:spPr>
              <a:xfrm>
                <a:off x="4281019" y="3148510"/>
                <a:ext cx="6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8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133308-1BA7-E409-FC11-2F308F3B45F5}"/>
                  </a:ext>
                </a:extLst>
              </p:cNvPr>
              <p:cNvSpPr txBox="1"/>
              <p:nvPr/>
            </p:nvSpPr>
            <p:spPr>
              <a:xfrm>
                <a:off x="4465153" y="2187313"/>
                <a:ext cx="72295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b="1" dirty="0"/>
                  <a:t>Complexity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CC81E66-652E-AAAA-8318-C27DE44C7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05236" y="2113337"/>
              <a:ext cx="411623" cy="41162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54FA3DF-4A93-161F-D752-3FEA71D33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9341" y="2118644"/>
              <a:ext cx="411623" cy="41162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39E1F85-3E8E-B9B6-5174-14957330A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3965" y="2118643"/>
              <a:ext cx="411623" cy="41162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9CAFC1F-32B5-7B38-5565-B12AAD311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3847" y="2118643"/>
              <a:ext cx="411623" cy="411623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66E895F-D577-F931-FCD7-DB9698DA9671}"/>
              </a:ext>
            </a:extLst>
          </p:cNvPr>
          <p:cNvGrpSpPr/>
          <p:nvPr/>
        </p:nvGrpSpPr>
        <p:grpSpPr>
          <a:xfrm>
            <a:off x="432000" y="2981168"/>
            <a:ext cx="4714911" cy="784505"/>
            <a:chOff x="432000" y="2981168"/>
            <a:chExt cx="4714911" cy="78450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296A84A-10BB-42E4-8BAC-35ED139F2C5A}"/>
                </a:ext>
              </a:extLst>
            </p:cNvPr>
            <p:cNvGrpSpPr/>
            <p:nvPr/>
          </p:nvGrpSpPr>
          <p:grpSpPr>
            <a:xfrm>
              <a:off x="432000" y="2981168"/>
              <a:ext cx="3767873" cy="784505"/>
              <a:chOff x="432000" y="3551489"/>
              <a:chExt cx="3767873" cy="78450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AFEEFD-C403-2C86-3C04-B03CD03AA054}"/>
                  </a:ext>
                </a:extLst>
              </p:cNvPr>
              <p:cNvSpPr/>
              <p:nvPr/>
            </p:nvSpPr>
            <p:spPr>
              <a:xfrm>
                <a:off x="432000" y="3551489"/>
                <a:ext cx="3429009" cy="78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" name="Picture 10" descr="App Service - Web App | Microsoft Azure Color">
                <a:extLst>
                  <a:ext uri="{FF2B5EF4-FFF2-40B4-BE49-F238E27FC236}">
                    <a16:creationId xmlns:a16="http://schemas.microsoft.com/office/drawing/2014/main" id="{A587BA1A-29FB-3EEE-C76A-6E27A4AC5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935" y="3680113"/>
                <a:ext cx="385490" cy="385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4" descr="Pricing - Functions | Microsoft Azure">
                <a:extLst>
                  <a:ext uri="{FF2B5EF4-FFF2-40B4-BE49-F238E27FC236}">
                    <a16:creationId xmlns:a16="http://schemas.microsoft.com/office/drawing/2014/main" id="{753D3C14-F646-7FE1-CA13-74C369DC4B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27" r="19313"/>
              <a:stretch/>
            </p:blipFill>
            <p:spPr bwMode="auto">
              <a:xfrm>
                <a:off x="1534368" y="3699697"/>
                <a:ext cx="401471" cy="346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FE1BE1-0434-31AD-8D9C-4AF0E1C89BD1}"/>
                  </a:ext>
                </a:extLst>
              </p:cNvPr>
              <p:cNvSpPr txBox="1"/>
              <p:nvPr/>
            </p:nvSpPr>
            <p:spPr>
              <a:xfrm>
                <a:off x="1240898" y="3699697"/>
                <a:ext cx="1490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2000" dirty="0"/>
                  <a:t>+</a:t>
                </a:r>
              </a:p>
            </p:txBody>
          </p:sp>
          <p:pic>
            <p:nvPicPr>
              <p:cNvPr id="27" name="Picture 6" descr="Azure Developer CLI - Visual Studio Marketplace">
                <a:extLst>
                  <a:ext uri="{FF2B5EF4-FFF2-40B4-BE49-F238E27FC236}">
                    <a16:creationId xmlns:a16="http://schemas.microsoft.com/office/drawing/2014/main" id="{866319F7-B75D-ECEE-794B-46C99F8272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7296" y="3616330"/>
                <a:ext cx="456805" cy="45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C87026-5C21-4E11-0BE1-40E2077565AD}"/>
                  </a:ext>
                </a:extLst>
              </p:cNvPr>
              <p:cNvSpPr txBox="1"/>
              <p:nvPr/>
            </p:nvSpPr>
            <p:spPr>
              <a:xfrm>
                <a:off x="2047323" y="3722364"/>
                <a:ext cx="1490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2000" dirty="0"/>
                  <a:t>+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096461-6D83-4A14-0B4D-46BE0ED915A5}"/>
                  </a:ext>
                </a:extLst>
              </p:cNvPr>
              <p:cNvSpPr txBox="1"/>
              <p:nvPr/>
            </p:nvSpPr>
            <p:spPr>
              <a:xfrm>
                <a:off x="2357068" y="4127959"/>
                <a:ext cx="18594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AZD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3FEB3D-DDB4-96FB-F057-AA9528954DBB}"/>
                  </a:ext>
                </a:extLst>
              </p:cNvPr>
              <p:cNvSpPr txBox="1"/>
              <p:nvPr/>
            </p:nvSpPr>
            <p:spPr>
              <a:xfrm>
                <a:off x="4050793" y="3835909"/>
                <a:ext cx="1490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i-FI" sz="2000" dirty="0"/>
                  <a:t>=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628858B-7C89-0AD9-C0CD-1E38E483E274}"/>
                  </a:ext>
                </a:extLst>
              </p:cNvPr>
              <p:cNvSpPr txBox="1"/>
              <p:nvPr/>
            </p:nvSpPr>
            <p:spPr>
              <a:xfrm>
                <a:off x="589743" y="4108126"/>
                <a:ext cx="51616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App Service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2EFBE1-B836-2C19-9928-54FC74668B79}"/>
                  </a:ext>
                </a:extLst>
              </p:cNvPr>
              <p:cNvSpPr txBox="1"/>
              <p:nvPr/>
            </p:nvSpPr>
            <p:spPr>
              <a:xfrm>
                <a:off x="1460580" y="4108126"/>
                <a:ext cx="57547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800" dirty="0"/>
                  <a:t>Function App</a:t>
                </a: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2253CE8-0B87-EA61-6628-55168BE97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0782" y="3218972"/>
              <a:ext cx="411623" cy="41162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93A776A-F557-5DD4-69C2-F095AEC1A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05406" y="3218971"/>
              <a:ext cx="411623" cy="41162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1A4E940-03B9-7A73-D6B6-F3A814CF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5288" y="3218971"/>
              <a:ext cx="411623" cy="411623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EF56938-1785-E3F4-61D8-65E0956FCE90}"/>
              </a:ext>
            </a:extLst>
          </p:cNvPr>
          <p:cNvGrpSpPr/>
          <p:nvPr/>
        </p:nvGrpSpPr>
        <p:grpSpPr>
          <a:xfrm>
            <a:off x="448181" y="3990320"/>
            <a:ext cx="4439599" cy="784505"/>
            <a:chOff x="448181" y="3990320"/>
            <a:chExt cx="4439599" cy="78450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89DDD8C-4143-D905-1C81-A1A19F02BBF5}"/>
                </a:ext>
              </a:extLst>
            </p:cNvPr>
            <p:cNvGrpSpPr/>
            <p:nvPr/>
          </p:nvGrpSpPr>
          <p:grpSpPr>
            <a:xfrm>
              <a:off x="448181" y="3990320"/>
              <a:ext cx="3747885" cy="784505"/>
              <a:chOff x="448181" y="3990320"/>
              <a:chExt cx="3747885" cy="784505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B719C36-8AA2-F18F-73A8-AE05E3AD78A6}"/>
                  </a:ext>
                </a:extLst>
              </p:cNvPr>
              <p:cNvGrpSpPr/>
              <p:nvPr/>
            </p:nvGrpSpPr>
            <p:grpSpPr>
              <a:xfrm>
                <a:off x="448181" y="3990320"/>
                <a:ext cx="3747885" cy="784505"/>
                <a:chOff x="448181" y="4560641"/>
                <a:chExt cx="3747885" cy="784505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7DADD16-5554-3D65-4AF2-36F5F384B4DF}"/>
                    </a:ext>
                  </a:extLst>
                </p:cNvPr>
                <p:cNvSpPr/>
                <p:nvPr/>
              </p:nvSpPr>
              <p:spPr>
                <a:xfrm>
                  <a:off x="448181" y="4560641"/>
                  <a:ext cx="3409936" cy="7845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" name="Picture 22" descr="Azure Container Apps - Visual Studio Marketplace">
                  <a:extLst>
                    <a:ext uri="{FF2B5EF4-FFF2-40B4-BE49-F238E27FC236}">
                      <a16:creationId xmlns:a16="http://schemas.microsoft.com/office/drawing/2014/main" id="{231F56A3-BA9A-614B-7B9A-FAAA58E039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9082" y="4709092"/>
                  <a:ext cx="385491" cy="3854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6" descr="Azure Developer CLI - Visual Studio Marketplace">
                  <a:extLst>
                    <a:ext uri="{FF2B5EF4-FFF2-40B4-BE49-F238E27FC236}">
                      <a16:creationId xmlns:a16="http://schemas.microsoft.com/office/drawing/2014/main" id="{83432320-D3A2-D006-FDBE-7AFECFF7FC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0128" y="4637778"/>
                  <a:ext cx="456805" cy="45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9D50526-A92C-B065-7687-BECD0BA0FE71}"/>
                    </a:ext>
                  </a:extLst>
                </p:cNvPr>
                <p:cNvSpPr txBox="1"/>
                <p:nvPr/>
              </p:nvSpPr>
              <p:spPr>
                <a:xfrm>
                  <a:off x="2836772" y="4720031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+</a:t>
                  </a:r>
                </a:p>
              </p:txBody>
            </p:sp>
            <p:pic>
              <p:nvPicPr>
                <p:cNvPr id="16" name="Graphic 15">
                  <a:extLst>
                    <a:ext uri="{FF2B5EF4-FFF2-40B4-BE49-F238E27FC236}">
                      <a16:creationId xmlns:a16="http://schemas.microsoft.com/office/drawing/2014/main" id="{305A785D-FD0E-EAEC-B9CE-F7560CCD94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0426" y="4661043"/>
                  <a:ext cx="466674" cy="466674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0FD3F67-FC5E-EC75-0094-7DA4A56FCDFA}"/>
                    </a:ext>
                  </a:extLst>
                </p:cNvPr>
                <p:cNvSpPr txBox="1"/>
                <p:nvPr/>
              </p:nvSpPr>
              <p:spPr>
                <a:xfrm>
                  <a:off x="2017710" y="4720031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+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AD824F9-7AED-8FE1-1063-DC910DF14BAE}"/>
                    </a:ext>
                  </a:extLst>
                </p:cNvPr>
                <p:cNvSpPr txBox="1"/>
                <p:nvPr/>
              </p:nvSpPr>
              <p:spPr>
                <a:xfrm>
                  <a:off x="1336147" y="5147264"/>
                  <a:ext cx="719749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800" dirty="0"/>
                    <a:t>Docker compose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8391683-89AD-0E12-2EA8-EFCAE58DB1CF}"/>
                    </a:ext>
                  </a:extLst>
                </p:cNvPr>
                <p:cNvSpPr txBox="1"/>
                <p:nvPr/>
              </p:nvSpPr>
              <p:spPr>
                <a:xfrm>
                  <a:off x="2352931" y="5147264"/>
                  <a:ext cx="245260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800" dirty="0"/>
                    <a:t>ACAE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4B138F3-7E72-1A1E-8469-EE4E2448C993}"/>
                    </a:ext>
                  </a:extLst>
                </p:cNvPr>
                <p:cNvSpPr txBox="1"/>
                <p:nvPr/>
              </p:nvSpPr>
              <p:spPr>
                <a:xfrm>
                  <a:off x="3152700" y="5149407"/>
                  <a:ext cx="185948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800" dirty="0"/>
                    <a:t>AZD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417C992-F352-CEF6-C102-2D006F08BECF}"/>
                    </a:ext>
                  </a:extLst>
                </p:cNvPr>
                <p:cNvSpPr txBox="1"/>
                <p:nvPr/>
              </p:nvSpPr>
              <p:spPr>
                <a:xfrm>
                  <a:off x="4046986" y="4755011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=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3772FE3-5421-3303-35F5-AA4FB2577695}"/>
                    </a:ext>
                  </a:extLst>
                </p:cNvPr>
                <p:cNvSpPr txBox="1"/>
                <p:nvPr/>
              </p:nvSpPr>
              <p:spPr>
                <a:xfrm>
                  <a:off x="615390" y="5153295"/>
                  <a:ext cx="464871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800" dirty="0"/>
                    <a:t>Docker file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783FECB-7C19-4BAA-9CF9-B4066B40749D}"/>
                    </a:ext>
                  </a:extLst>
                </p:cNvPr>
                <p:cNvSpPr txBox="1"/>
                <p:nvPr/>
              </p:nvSpPr>
              <p:spPr>
                <a:xfrm>
                  <a:off x="1173694" y="4747948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+</a:t>
                  </a:r>
                </a:p>
              </p:txBody>
            </p:sp>
          </p:grpSp>
          <p:pic>
            <p:nvPicPr>
              <p:cNvPr id="46" name="Picture 45" descr="A blue and white icon of a ship&#10;&#10;Description automatically generated">
                <a:extLst>
                  <a:ext uri="{FF2B5EF4-FFF2-40B4-BE49-F238E27FC236}">
                    <a16:creationId xmlns:a16="http://schemas.microsoft.com/office/drawing/2014/main" id="{37A5F25E-B545-B313-D870-C83E6D3543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73" t="5317" r="36817" b="5682"/>
              <a:stretch/>
            </p:blipFill>
            <p:spPr>
              <a:xfrm>
                <a:off x="681378" y="4149710"/>
                <a:ext cx="325434" cy="404947"/>
              </a:xfrm>
              <a:prstGeom prst="rect">
                <a:avLst/>
              </a:prstGeom>
            </p:spPr>
          </p:pic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D1CFDC1-4E88-5E8D-608D-020C6472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46275" y="4112639"/>
              <a:ext cx="411623" cy="41162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80AA1BD-4191-0B61-2CF2-2447960E2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76157" y="4112639"/>
              <a:ext cx="411623" cy="411623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06B1301-C05C-03B3-5DD7-98E35594DA79}"/>
              </a:ext>
            </a:extLst>
          </p:cNvPr>
          <p:cNvGrpSpPr/>
          <p:nvPr/>
        </p:nvGrpSpPr>
        <p:grpSpPr>
          <a:xfrm>
            <a:off x="432000" y="5022508"/>
            <a:ext cx="5487801" cy="784505"/>
            <a:chOff x="432000" y="5022508"/>
            <a:chExt cx="5487801" cy="78450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B7573B7-2AA1-8D37-2F8C-73AAB3BBA2A5}"/>
                </a:ext>
              </a:extLst>
            </p:cNvPr>
            <p:cNvGrpSpPr/>
            <p:nvPr/>
          </p:nvGrpSpPr>
          <p:grpSpPr>
            <a:xfrm>
              <a:off x="432000" y="5022508"/>
              <a:ext cx="5487801" cy="784505"/>
              <a:chOff x="432000" y="5022508"/>
              <a:chExt cx="5487801" cy="78450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0B4A2B-914E-16DB-C0DF-AE0428E9F666}"/>
                  </a:ext>
                </a:extLst>
              </p:cNvPr>
              <p:cNvSpPr txBox="1"/>
              <p:nvPr/>
            </p:nvSpPr>
            <p:spPr>
              <a:xfrm>
                <a:off x="4697967" y="5275767"/>
                <a:ext cx="12218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800" dirty="0"/>
                  <a:t>(Future promises </a:t>
                </a:r>
              </a:p>
              <a:p>
                <a:r>
                  <a:rPr lang="en-US" sz="800" dirty="0"/>
                  <a:t>included)</a:t>
                </a:r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DD7E8B7-DB9D-A1C9-EB3C-87DB4DA81CCE}"/>
                  </a:ext>
                </a:extLst>
              </p:cNvPr>
              <p:cNvGrpSpPr/>
              <p:nvPr/>
            </p:nvGrpSpPr>
            <p:grpSpPr>
              <a:xfrm>
                <a:off x="432000" y="5022508"/>
                <a:ext cx="3767873" cy="784505"/>
                <a:chOff x="432000" y="5592829"/>
                <a:chExt cx="3767873" cy="784505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0336F03-6108-E36D-330C-E1960FCD0DE7}"/>
                    </a:ext>
                  </a:extLst>
                </p:cNvPr>
                <p:cNvSpPr/>
                <p:nvPr/>
              </p:nvSpPr>
              <p:spPr>
                <a:xfrm>
                  <a:off x="432000" y="5592829"/>
                  <a:ext cx="3426117" cy="7845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0" name="Picture 26" descr="Accelerating Cloud-Native Application Development with .NET Aspire -  NashTech Insights">
                  <a:extLst>
                    <a:ext uri="{FF2B5EF4-FFF2-40B4-BE49-F238E27FC236}">
                      <a16:creationId xmlns:a16="http://schemas.microsoft.com/office/drawing/2014/main" id="{4440E4D7-119B-E7C2-E733-FB7E2118C6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71" r="80058" b="23965"/>
                <a:stretch/>
              </p:blipFill>
              <p:spPr bwMode="auto">
                <a:xfrm>
                  <a:off x="1501037" y="5717227"/>
                  <a:ext cx="411663" cy="3935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2" descr="Azure Container Apps - Visual Studio Marketplace">
                  <a:extLst>
                    <a:ext uri="{FF2B5EF4-FFF2-40B4-BE49-F238E27FC236}">
                      <a16:creationId xmlns:a16="http://schemas.microsoft.com/office/drawing/2014/main" id="{8CF6415C-C258-C54C-7303-F8F04C8A1A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887" y="5732926"/>
                  <a:ext cx="456805" cy="45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B217D54-322B-8EBB-24B0-57BCF71A6789}"/>
                    </a:ext>
                  </a:extLst>
                </p:cNvPr>
                <p:cNvSpPr txBox="1"/>
                <p:nvPr/>
              </p:nvSpPr>
              <p:spPr>
                <a:xfrm>
                  <a:off x="1222539" y="5818656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+</a:t>
                  </a:r>
                </a:p>
              </p:txBody>
            </p:sp>
            <p:pic>
              <p:nvPicPr>
                <p:cNvPr id="33" name="Picture 6" descr="Azure Developer CLI - Visual Studio Marketplace">
                  <a:extLst>
                    <a:ext uri="{FF2B5EF4-FFF2-40B4-BE49-F238E27FC236}">
                      <a16:creationId xmlns:a16="http://schemas.microsoft.com/office/drawing/2014/main" id="{A7185E24-0AB7-0D10-1E04-17851D6C7A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7786" y="5643403"/>
                  <a:ext cx="456805" cy="45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F0518B-B652-C437-08AE-568D2274F54A}"/>
                    </a:ext>
                  </a:extLst>
                </p:cNvPr>
                <p:cNvSpPr txBox="1"/>
                <p:nvPr/>
              </p:nvSpPr>
              <p:spPr>
                <a:xfrm>
                  <a:off x="2067193" y="5800326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+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FDA7DED-861A-CABB-49B3-9D0A507E479F}"/>
                    </a:ext>
                  </a:extLst>
                </p:cNvPr>
                <p:cNvSpPr txBox="1"/>
                <p:nvPr/>
              </p:nvSpPr>
              <p:spPr>
                <a:xfrm>
                  <a:off x="732568" y="6217576"/>
                  <a:ext cx="245260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800" dirty="0"/>
                    <a:t>ACAE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1C27DD-91E0-59C2-FE14-E933EE3553D9}"/>
                    </a:ext>
                  </a:extLst>
                </p:cNvPr>
                <p:cNvSpPr txBox="1"/>
                <p:nvPr/>
              </p:nvSpPr>
              <p:spPr>
                <a:xfrm>
                  <a:off x="2400217" y="6160623"/>
                  <a:ext cx="185948" cy="1231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800" dirty="0"/>
                    <a:t>AZD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D56D370-3D1C-AC41-4F8F-C3A11ACF067C}"/>
                    </a:ext>
                  </a:extLst>
                </p:cNvPr>
                <p:cNvSpPr txBox="1"/>
                <p:nvPr/>
              </p:nvSpPr>
              <p:spPr>
                <a:xfrm>
                  <a:off x="1436342" y="6202503"/>
                  <a:ext cx="498534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800" dirty="0"/>
                    <a:t>.NET Aspire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20631A4-9F35-4952-B8DA-46537B09C765}"/>
                    </a:ext>
                  </a:extLst>
                </p:cNvPr>
                <p:cNvSpPr txBox="1"/>
                <p:nvPr/>
              </p:nvSpPr>
              <p:spPr>
                <a:xfrm>
                  <a:off x="4050793" y="5802957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=</a:t>
                  </a:r>
                </a:p>
              </p:txBody>
            </p:sp>
          </p:grpSp>
        </p:grp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D17FC51-8660-CC61-DF2A-CDCAC32B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46275" y="5185195"/>
              <a:ext cx="411623" cy="411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6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65AD4E6-A3E9-5A37-55FB-96B21A50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/>
          <a:lstStyle/>
          <a:p>
            <a:r>
              <a:rPr lang="fi-FI" dirty="0"/>
              <a:t>Case App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3C7FCC98-48BB-2C4C-D778-57709C7A4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r>
              <a:rPr lang="en-US" dirty="0"/>
              <a:t>Azure Container Apps Environment + .NET Aspire.</a:t>
            </a:r>
          </a:p>
          <a:p>
            <a:r>
              <a:rPr lang="en-US" dirty="0"/>
              <a:t>Improved developer experience and effectiveness (productivity)</a:t>
            </a:r>
            <a:r>
              <a:rPr lang="fi-FI" dirty="0"/>
              <a:t>. Monolith </a:t>
            </a:r>
            <a:r>
              <a:rPr lang="fi-FI" dirty="0" err="1"/>
              <a:t>development</a:t>
            </a:r>
            <a:r>
              <a:rPr lang="fi-FI" dirty="0"/>
              <a:t> experience.</a:t>
            </a:r>
          </a:p>
          <a:p>
            <a:r>
              <a:rPr lang="fi-FI" dirty="0"/>
              <a:t>Independently scalable and decoupled </a:t>
            </a:r>
            <a:r>
              <a:rPr lang="fi-FI" dirty="0" err="1"/>
              <a:t>microservices</a:t>
            </a:r>
            <a:r>
              <a:rPr lang="fi-FI" dirty="0"/>
              <a:t>.</a:t>
            </a:r>
          </a:p>
          <a:p>
            <a:r>
              <a:rPr lang="fi-FI" dirty="0" err="1"/>
              <a:t>Clear</a:t>
            </a:r>
            <a:r>
              <a:rPr lang="fi-FI" dirty="0"/>
              <a:t> </a:t>
            </a:r>
            <a:r>
              <a:rPr lang="fi-FI" dirty="0" err="1"/>
              <a:t>responsibilities</a:t>
            </a:r>
            <a:r>
              <a:rPr lang="fi-FI" dirty="0"/>
              <a:t> of </a:t>
            </a:r>
            <a:r>
              <a:rPr lang="fi-FI" dirty="0" err="1"/>
              <a:t>services</a:t>
            </a:r>
            <a:r>
              <a:rPr lang="fi-FI" dirty="0"/>
              <a:t>.</a:t>
            </a:r>
          </a:p>
          <a:p>
            <a:r>
              <a:rPr lang="fi-FI" dirty="0"/>
              <a:t>Domain-</a:t>
            </a:r>
            <a:r>
              <a:rPr lang="fi-FI" dirty="0" err="1"/>
              <a:t>Driven</a:t>
            </a:r>
            <a:r>
              <a:rPr lang="fi-FI" dirty="0"/>
              <a:t> Design.</a:t>
            </a:r>
          </a:p>
          <a:p>
            <a:r>
              <a:rPr lang="fi-FI" dirty="0"/>
              <a:t>Application and Azure Infrastructure brought together (DR).</a:t>
            </a:r>
          </a:p>
          <a:p>
            <a:r>
              <a:rPr lang="fi-FI" dirty="0" err="1"/>
              <a:t>Benefits</a:t>
            </a:r>
            <a:r>
              <a:rPr lang="fi-FI" dirty="0"/>
              <a:t> of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Containers</a:t>
            </a:r>
            <a:endParaRPr lang="fi-FI" dirty="0"/>
          </a:p>
          <a:p>
            <a:endParaRPr lang="fi-FI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31FD8C-BADE-600E-270E-E2D941E1E205}"/>
              </a:ext>
            </a:extLst>
          </p:cNvPr>
          <p:cNvGrpSpPr/>
          <p:nvPr/>
        </p:nvGrpSpPr>
        <p:grpSpPr>
          <a:xfrm>
            <a:off x="6362331" y="435766"/>
            <a:ext cx="5666766" cy="5866301"/>
            <a:chOff x="6362331" y="435766"/>
            <a:chExt cx="5666766" cy="58663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5210E7-7062-A273-A61D-1ADB53757538}"/>
                </a:ext>
              </a:extLst>
            </p:cNvPr>
            <p:cNvGrpSpPr/>
            <p:nvPr/>
          </p:nvGrpSpPr>
          <p:grpSpPr>
            <a:xfrm>
              <a:off x="6447873" y="435766"/>
              <a:ext cx="5581224" cy="5866301"/>
              <a:chOff x="6447873" y="435766"/>
              <a:chExt cx="5581224" cy="586630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743EAB-6A3F-74E8-129A-20B05C22224F}"/>
                  </a:ext>
                </a:extLst>
              </p:cNvPr>
              <p:cNvSpPr/>
              <p:nvPr/>
            </p:nvSpPr>
            <p:spPr>
              <a:xfrm>
                <a:off x="7793418" y="4413838"/>
                <a:ext cx="1881537" cy="757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644550-C559-E334-F94C-B53456E40262}"/>
                  </a:ext>
                </a:extLst>
              </p:cNvPr>
              <p:cNvSpPr/>
              <p:nvPr/>
            </p:nvSpPr>
            <p:spPr>
              <a:xfrm>
                <a:off x="7722226" y="4299351"/>
                <a:ext cx="1881537" cy="757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2EE0D491-72D1-E53E-0F8D-592E33B84B89}"/>
                  </a:ext>
                </a:extLst>
              </p:cNvPr>
              <p:cNvSpPr/>
              <p:nvPr/>
            </p:nvSpPr>
            <p:spPr>
              <a:xfrm>
                <a:off x="6499319" y="5534393"/>
                <a:ext cx="926030" cy="7676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74" name="Picture 1073" descr="A blue clouds on a black and grey background&#10;&#10;Description automatically generated">
                <a:extLst>
                  <a:ext uri="{FF2B5EF4-FFF2-40B4-BE49-F238E27FC236}">
                    <a16:creationId xmlns:a16="http://schemas.microsoft.com/office/drawing/2014/main" id="{2BFF3A70-A91B-B3C6-C5F3-AD2892E61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5298" y="5957430"/>
                <a:ext cx="509888" cy="233310"/>
              </a:xfrm>
              <a:prstGeom prst="rect">
                <a:avLst/>
              </a:prstGeom>
            </p:spPr>
          </p:pic>
          <p:sp>
            <p:nvSpPr>
              <p:cNvPr id="1080" name="TextBox 1079">
                <a:extLst>
                  <a:ext uri="{FF2B5EF4-FFF2-40B4-BE49-F238E27FC236}">
                    <a16:creationId xmlns:a16="http://schemas.microsoft.com/office/drawing/2014/main" id="{E8EA7212-DE52-92F7-FCDE-DA9B311243BA}"/>
                  </a:ext>
                </a:extLst>
              </p:cNvPr>
              <p:cNvSpPr txBox="1"/>
              <p:nvPr/>
            </p:nvSpPr>
            <p:spPr>
              <a:xfrm>
                <a:off x="7979942" y="1228018"/>
                <a:ext cx="122790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 b="1"/>
                </a:lvl1pPr>
              </a:lstStyle>
              <a:p>
                <a:r>
                  <a:rPr lang="fi-FI" dirty="0"/>
                  <a:t>Backend Microservices</a:t>
                </a:r>
                <a:endParaRPr lang="en-US" dirty="0"/>
              </a:p>
            </p:txBody>
          </p:sp>
          <p:cxnSp>
            <p:nvCxnSpPr>
              <p:cNvPr id="1113" name="Straight Arrow Connector 1112">
                <a:extLst>
                  <a:ext uri="{FF2B5EF4-FFF2-40B4-BE49-F238E27FC236}">
                    <a16:creationId xmlns:a16="http://schemas.microsoft.com/office/drawing/2014/main" id="{31C59F9D-D822-6751-0E5D-CF5CCDD8C590}"/>
                  </a:ext>
                </a:extLst>
              </p:cNvPr>
              <p:cNvCxnSpPr>
                <a:cxnSpLocks/>
                <a:stCxn id="1076" idx="3"/>
              </p:cNvCxnSpPr>
              <p:nvPr/>
            </p:nvCxnSpPr>
            <p:spPr>
              <a:xfrm flipV="1">
                <a:off x="8399703" y="1880258"/>
                <a:ext cx="732556" cy="9437"/>
              </a:xfrm>
              <a:prstGeom prst="straightConnector1">
                <a:avLst/>
              </a:prstGeom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" name="Rectangle 1126">
                <a:extLst>
                  <a:ext uri="{FF2B5EF4-FFF2-40B4-BE49-F238E27FC236}">
                    <a16:creationId xmlns:a16="http://schemas.microsoft.com/office/drawing/2014/main" id="{34F74D4D-1711-5202-4380-E317864BCF86}"/>
                  </a:ext>
                </a:extLst>
              </p:cNvPr>
              <p:cNvSpPr/>
              <p:nvPr/>
            </p:nvSpPr>
            <p:spPr>
              <a:xfrm>
                <a:off x="7634227" y="1449267"/>
                <a:ext cx="1875587" cy="757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76" name="Picture 22" descr="Azure Container Apps - Visual Studio Marketplace">
                <a:extLst>
                  <a:ext uri="{FF2B5EF4-FFF2-40B4-BE49-F238E27FC236}">
                    <a16:creationId xmlns:a16="http://schemas.microsoft.com/office/drawing/2014/main" id="{DB81AEC6-C1E1-AC68-9804-C30666A3F8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3201" y="1636444"/>
                <a:ext cx="506502" cy="506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1" name="Picture 1130" descr="A blue cylinder with white text&#10;&#10;Description automatically generated">
                <a:extLst>
                  <a:ext uri="{FF2B5EF4-FFF2-40B4-BE49-F238E27FC236}">
                    <a16:creationId xmlns:a16="http://schemas.microsoft.com/office/drawing/2014/main" id="{A41C19DA-2180-A58F-25F5-DDDD4B61E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9439" y="1637935"/>
                <a:ext cx="419472" cy="419472"/>
              </a:xfrm>
              <a:prstGeom prst="rect">
                <a:avLst/>
              </a:prstGeom>
            </p:spPr>
          </p:pic>
          <p:cxnSp>
            <p:nvCxnSpPr>
              <p:cNvPr id="1146" name="Straight Arrow Connector 1145">
                <a:extLst>
                  <a:ext uri="{FF2B5EF4-FFF2-40B4-BE49-F238E27FC236}">
                    <a16:creationId xmlns:a16="http://schemas.microsoft.com/office/drawing/2014/main" id="{F9848791-D8F1-B077-42CF-9EC8B313DE26}"/>
                  </a:ext>
                </a:extLst>
              </p:cNvPr>
              <p:cNvCxnSpPr>
                <a:cxnSpLocks/>
                <a:stCxn id="1148" idx="3"/>
              </p:cNvCxnSpPr>
              <p:nvPr/>
            </p:nvCxnSpPr>
            <p:spPr>
              <a:xfrm flipV="1">
                <a:off x="8399703" y="2804494"/>
                <a:ext cx="732556" cy="9437"/>
              </a:xfrm>
              <a:prstGeom prst="straightConnector1">
                <a:avLst/>
              </a:prstGeom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7" name="Rectangle 1146">
                <a:extLst>
                  <a:ext uri="{FF2B5EF4-FFF2-40B4-BE49-F238E27FC236}">
                    <a16:creationId xmlns:a16="http://schemas.microsoft.com/office/drawing/2014/main" id="{E80E8A65-054A-4756-B56A-1D1FF3C322AB}"/>
                  </a:ext>
                </a:extLst>
              </p:cNvPr>
              <p:cNvSpPr/>
              <p:nvPr/>
            </p:nvSpPr>
            <p:spPr>
              <a:xfrm>
                <a:off x="7634227" y="2363462"/>
                <a:ext cx="1872407" cy="757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48" name="Picture 22" descr="Azure Container Apps - Visual Studio Marketplace">
                <a:extLst>
                  <a:ext uri="{FF2B5EF4-FFF2-40B4-BE49-F238E27FC236}">
                    <a16:creationId xmlns:a16="http://schemas.microsoft.com/office/drawing/2014/main" id="{DDA4A6DE-41C7-68F2-877B-815F9D0E45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3201" y="2560680"/>
                <a:ext cx="506502" cy="506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51" name="Straight Arrow Connector 1150">
                <a:extLst>
                  <a:ext uri="{FF2B5EF4-FFF2-40B4-BE49-F238E27FC236}">
                    <a16:creationId xmlns:a16="http://schemas.microsoft.com/office/drawing/2014/main" id="{93282766-24F5-C858-0E17-17B22CD9C933}"/>
                  </a:ext>
                </a:extLst>
              </p:cNvPr>
              <p:cNvCxnSpPr>
                <a:cxnSpLocks/>
                <a:stCxn id="1153" idx="3"/>
              </p:cNvCxnSpPr>
              <p:nvPr/>
            </p:nvCxnSpPr>
            <p:spPr>
              <a:xfrm flipV="1">
                <a:off x="8401398" y="3694897"/>
                <a:ext cx="732556" cy="9437"/>
              </a:xfrm>
              <a:prstGeom prst="straightConnector1">
                <a:avLst/>
              </a:prstGeom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13B8B5C7-D2DD-1E7A-FE7E-F29AD626DF4F}"/>
                  </a:ext>
                </a:extLst>
              </p:cNvPr>
              <p:cNvSpPr/>
              <p:nvPr/>
            </p:nvSpPr>
            <p:spPr>
              <a:xfrm>
                <a:off x="7634227" y="3254162"/>
                <a:ext cx="1881537" cy="757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53" name="Picture 22" descr="Azure Container Apps - Visual Studio Marketplace">
                <a:extLst>
                  <a:ext uri="{FF2B5EF4-FFF2-40B4-BE49-F238E27FC236}">
                    <a16:creationId xmlns:a16="http://schemas.microsoft.com/office/drawing/2014/main" id="{E579EF87-7E4F-9DA8-9AD6-415E59930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4896" y="3451083"/>
                <a:ext cx="506502" cy="506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1086" descr="Getting Started with the Table API in Azure Cosmos DB | by ...">
                <a:extLst>
                  <a:ext uri="{FF2B5EF4-FFF2-40B4-BE49-F238E27FC236}">
                    <a16:creationId xmlns:a16="http://schemas.microsoft.com/office/drawing/2014/main" id="{BBDC85E3-0A2D-83B4-CF51-6680E15EB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65" r="16446"/>
              <a:stretch/>
            </p:blipFill>
            <p:spPr bwMode="auto">
              <a:xfrm>
                <a:off x="8776389" y="2541517"/>
                <a:ext cx="470007" cy="437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67" name="Connector: Elbow 1166">
                <a:extLst>
                  <a:ext uri="{FF2B5EF4-FFF2-40B4-BE49-F238E27FC236}">
                    <a16:creationId xmlns:a16="http://schemas.microsoft.com/office/drawing/2014/main" id="{80279E81-6DA4-480A-B8D5-3FA629BF78A0}"/>
                  </a:ext>
                </a:extLst>
              </p:cNvPr>
              <p:cNvCxnSpPr>
                <a:cxnSpLocks/>
                <a:stCxn id="1127" idx="3"/>
                <a:endCxn id="1187" idx="0"/>
              </p:cNvCxnSpPr>
              <p:nvPr/>
            </p:nvCxnSpPr>
            <p:spPr>
              <a:xfrm>
                <a:off x="9509814" y="1827892"/>
                <a:ext cx="908378" cy="533895"/>
              </a:xfrm>
              <a:prstGeom prst="bentConnector2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9" name="Connector: Elbow 1168">
                <a:extLst>
                  <a:ext uri="{FF2B5EF4-FFF2-40B4-BE49-F238E27FC236}">
                    <a16:creationId xmlns:a16="http://schemas.microsoft.com/office/drawing/2014/main" id="{37E24B5D-1824-361B-911B-B35A57A71C6A}"/>
                  </a:ext>
                </a:extLst>
              </p:cNvPr>
              <p:cNvCxnSpPr>
                <a:cxnSpLocks/>
                <a:stCxn id="1187" idx="1"/>
                <a:endCxn id="1147" idx="3"/>
              </p:cNvCxnSpPr>
              <p:nvPr/>
            </p:nvCxnSpPr>
            <p:spPr>
              <a:xfrm rot="10800000" flipV="1">
                <a:off x="9506635" y="2740411"/>
                <a:ext cx="305291" cy="167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6" name="Rectangle 1175">
                <a:extLst>
                  <a:ext uri="{FF2B5EF4-FFF2-40B4-BE49-F238E27FC236}">
                    <a16:creationId xmlns:a16="http://schemas.microsoft.com/office/drawing/2014/main" id="{8EF960B7-A611-8F56-C90A-E3DC599187EE}"/>
                  </a:ext>
                </a:extLst>
              </p:cNvPr>
              <p:cNvSpPr/>
              <p:nvPr/>
            </p:nvSpPr>
            <p:spPr>
              <a:xfrm>
                <a:off x="11234671" y="2389230"/>
                <a:ext cx="794426" cy="69022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78" name="Picture 10" descr="App Service - Web App | Microsoft Azure Color">
                <a:extLst>
                  <a:ext uri="{FF2B5EF4-FFF2-40B4-BE49-F238E27FC236}">
                    <a16:creationId xmlns:a16="http://schemas.microsoft.com/office/drawing/2014/main" id="{7F1F87F3-F4CF-6E95-111E-2B1B7316A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6503" y="2624859"/>
                <a:ext cx="379303" cy="379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85" name="TextBox 1184">
                <a:extLst>
                  <a:ext uri="{FF2B5EF4-FFF2-40B4-BE49-F238E27FC236}">
                    <a16:creationId xmlns:a16="http://schemas.microsoft.com/office/drawing/2014/main" id="{7A78F745-52AB-4F90-241E-72F3E04B79EB}"/>
                  </a:ext>
                </a:extLst>
              </p:cNvPr>
              <p:cNvSpPr txBox="1"/>
              <p:nvPr/>
            </p:nvSpPr>
            <p:spPr>
              <a:xfrm>
                <a:off x="11294090" y="2444190"/>
                <a:ext cx="67486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 b="1"/>
                </a:lvl1pPr>
              </a:lstStyle>
              <a:p>
                <a:r>
                  <a:rPr lang="fi-FI" dirty="0"/>
                  <a:t>Downstream</a:t>
                </a:r>
                <a:endParaRPr lang="en-US" dirty="0"/>
              </a:p>
            </p:txBody>
          </p:sp>
          <p:sp>
            <p:nvSpPr>
              <p:cNvPr id="1186" name="TextBox 1185">
                <a:extLst>
                  <a:ext uri="{FF2B5EF4-FFF2-40B4-BE49-F238E27FC236}">
                    <a16:creationId xmlns:a16="http://schemas.microsoft.com/office/drawing/2014/main" id="{300FDA99-E1AD-7D94-277E-00C3D9BD50F5}"/>
                  </a:ext>
                </a:extLst>
              </p:cNvPr>
              <p:cNvSpPr txBox="1"/>
              <p:nvPr/>
            </p:nvSpPr>
            <p:spPr>
              <a:xfrm>
                <a:off x="6569860" y="5560097"/>
                <a:ext cx="84638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 b="1"/>
                </a:lvl1pPr>
              </a:lstStyle>
              <a:p>
                <a:r>
                  <a:rPr lang="fi-FI" dirty="0"/>
                  <a:t>Micro-frontend </a:t>
                </a:r>
              </a:p>
              <a:p>
                <a:r>
                  <a:rPr lang="fi-FI" dirty="0"/>
                  <a:t>components</a:t>
                </a:r>
                <a:endParaRPr lang="en-US" dirty="0"/>
              </a:p>
            </p:txBody>
          </p:sp>
          <p:sp>
            <p:nvSpPr>
              <p:cNvPr id="1187" name="Rectangle 1186">
                <a:extLst>
                  <a:ext uri="{FF2B5EF4-FFF2-40B4-BE49-F238E27FC236}">
                    <a16:creationId xmlns:a16="http://schemas.microsoft.com/office/drawing/2014/main" id="{391A85AC-395B-D63C-72D5-13BDC0109B61}"/>
                  </a:ext>
                </a:extLst>
              </p:cNvPr>
              <p:cNvSpPr/>
              <p:nvPr/>
            </p:nvSpPr>
            <p:spPr>
              <a:xfrm>
                <a:off x="9811925" y="2361787"/>
                <a:ext cx="1212534" cy="757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84" name="Picture 8" descr="Simple .NET chat application with Azure Service Bus Topics and SignalR -  The Codegarden">
                <a:extLst>
                  <a:ext uri="{FF2B5EF4-FFF2-40B4-BE49-F238E27FC236}">
                    <a16:creationId xmlns:a16="http://schemas.microsoft.com/office/drawing/2014/main" id="{F9189F43-7210-3EAB-579E-65EE34555E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54" r="22754"/>
              <a:stretch/>
            </p:blipFill>
            <p:spPr bwMode="auto">
              <a:xfrm>
                <a:off x="9910725" y="2632820"/>
                <a:ext cx="393691" cy="379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6" descr="Event Hubs | Microsoft Azure Color">
                <a:extLst>
                  <a:ext uri="{FF2B5EF4-FFF2-40B4-BE49-F238E27FC236}">
                    <a16:creationId xmlns:a16="http://schemas.microsoft.com/office/drawing/2014/main" id="{8B14DB4C-C341-BFB3-D37E-CF52813A4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89125" y="2633702"/>
                <a:ext cx="393690" cy="393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8F6AAC63-299F-E2C8-DE5D-E3105AC8FD6B}"/>
                  </a:ext>
                </a:extLst>
              </p:cNvPr>
              <p:cNvCxnSpPr>
                <a:cxnSpLocks/>
                <a:stCxn id="1187" idx="2"/>
                <a:endCxn id="1152" idx="3"/>
              </p:cNvCxnSpPr>
              <p:nvPr/>
            </p:nvCxnSpPr>
            <p:spPr>
              <a:xfrm rot="5400000">
                <a:off x="9710103" y="2924697"/>
                <a:ext cx="513751" cy="902428"/>
              </a:xfrm>
              <a:prstGeom prst="bentConnector2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C7D7C9-9992-0AD1-C82A-5F0B9CF9F2C5}"/>
                  </a:ext>
                </a:extLst>
              </p:cNvPr>
              <p:cNvSpPr txBox="1"/>
              <p:nvPr/>
            </p:nvSpPr>
            <p:spPr>
              <a:xfrm>
                <a:off x="7919637" y="3280956"/>
                <a:ext cx="410369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800" dirty="0"/>
                  <a:t>Domain Z</a:t>
                </a:r>
                <a:endParaRPr lang="en-US" sz="8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0E2F28-CD05-3FD1-EA37-20E6D2214A76}"/>
                  </a:ext>
                </a:extLst>
              </p:cNvPr>
              <p:cNvSpPr txBox="1"/>
              <p:nvPr/>
            </p:nvSpPr>
            <p:spPr>
              <a:xfrm>
                <a:off x="7932800" y="2398023"/>
                <a:ext cx="40876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800" dirty="0"/>
                  <a:t>Domain Y</a:t>
                </a:r>
                <a:endParaRPr lang="en-US" sz="8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195C57-3A58-BA5E-D17B-13524A3670AA}"/>
                  </a:ext>
                </a:extLst>
              </p:cNvPr>
              <p:cNvSpPr txBox="1"/>
              <p:nvPr/>
            </p:nvSpPr>
            <p:spPr>
              <a:xfrm>
                <a:off x="7917233" y="1473787"/>
                <a:ext cx="41517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800" dirty="0"/>
                  <a:t>Domain X</a:t>
                </a:r>
                <a:endParaRPr lang="en-US" sz="800" dirty="0"/>
              </a:p>
            </p:txBody>
          </p:sp>
          <p:sp>
            <p:nvSpPr>
              <p:cNvPr id="1112" name="Rectangle 1111">
                <a:extLst>
                  <a:ext uri="{FF2B5EF4-FFF2-40B4-BE49-F238E27FC236}">
                    <a16:creationId xmlns:a16="http://schemas.microsoft.com/office/drawing/2014/main" id="{8821D322-7A0A-63E9-FBAC-F45B9115084C}"/>
                  </a:ext>
                </a:extLst>
              </p:cNvPr>
              <p:cNvSpPr/>
              <p:nvPr/>
            </p:nvSpPr>
            <p:spPr>
              <a:xfrm>
                <a:off x="6494295" y="1462482"/>
                <a:ext cx="926030" cy="35064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5" name="TextBox 1074">
                <a:extLst>
                  <a:ext uri="{FF2B5EF4-FFF2-40B4-BE49-F238E27FC236}">
                    <a16:creationId xmlns:a16="http://schemas.microsoft.com/office/drawing/2014/main" id="{E16CFC2F-34A4-5933-E2E2-43830090743F}"/>
                  </a:ext>
                </a:extLst>
              </p:cNvPr>
              <p:cNvSpPr txBox="1"/>
              <p:nvPr/>
            </p:nvSpPr>
            <p:spPr>
              <a:xfrm>
                <a:off x="6711822" y="2595561"/>
                <a:ext cx="4905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 b="1"/>
                </a:lvl1pPr>
              </a:lstStyle>
              <a:p>
                <a:r>
                  <a:rPr lang="fi-FI" dirty="0"/>
                  <a:t>Frontend</a:t>
                </a:r>
              </a:p>
              <a:p>
                <a:r>
                  <a:rPr lang="fi-FI" dirty="0"/>
                  <a:t>+ BFF</a:t>
                </a:r>
                <a:endParaRPr lang="en-US" dirty="0"/>
              </a:p>
            </p:txBody>
          </p:sp>
          <p:pic>
            <p:nvPicPr>
              <p:cNvPr id="1072" name="Picture 22" descr="Azure Container Apps - Visual Studio Marketplace">
                <a:extLst>
                  <a:ext uri="{FF2B5EF4-FFF2-40B4-BE49-F238E27FC236}">
                    <a16:creationId xmlns:a16="http://schemas.microsoft.com/office/drawing/2014/main" id="{65F96278-416D-1DA9-47D3-76BDEDC41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4500" y="2982789"/>
                <a:ext cx="506502" cy="506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21" name="Straight Arrow Connector 1120">
                <a:extLst>
                  <a:ext uri="{FF2B5EF4-FFF2-40B4-BE49-F238E27FC236}">
                    <a16:creationId xmlns:a16="http://schemas.microsoft.com/office/drawing/2014/main" id="{8BC1F782-A481-DB5A-DE77-FDECB42F2E9E}"/>
                  </a:ext>
                </a:extLst>
              </p:cNvPr>
              <p:cNvCxnSpPr>
                <a:cxnSpLocks/>
                <a:endCxn id="1127" idx="1"/>
              </p:cNvCxnSpPr>
              <p:nvPr/>
            </p:nvCxnSpPr>
            <p:spPr>
              <a:xfrm>
                <a:off x="7420325" y="1827891"/>
                <a:ext cx="213902" cy="1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Straight Arrow Connector 1122">
                <a:extLst>
                  <a:ext uri="{FF2B5EF4-FFF2-40B4-BE49-F238E27FC236}">
                    <a16:creationId xmlns:a16="http://schemas.microsoft.com/office/drawing/2014/main" id="{C657F174-A4F1-0240-AC13-A253DCE849B7}"/>
                  </a:ext>
                </a:extLst>
              </p:cNvPr>
              <p:cNvCxnSpPr>
                <a:cxnSpLocks/>
                <a:endCxn id="1147" idx="1"/>
              </p:cNvCxnSpPr>
              <p:nvPr/>
            </p:nvCxnSpPr>
            <p:spPr>
              <a:xfrm>
                <a:off x="7429936" y="2742087"/>
                <a:ext cx="204291" cy="0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08EFEF4F-DF79-5325-658F-C7E87B5B5277}"/>
                  </a:ext>
                </a:extLst>
              </p:cNvPr>
              <p:cNvCxnSpPr>
                <a:cxnSpLocks/>
                <a:endCxn id="1176" idx="2"/>
              </p:cNvCxnSpPr>
              <p:nvPr/>
            </p:nvCxnSpPr>
            <p:spPr>
              <a:xfrm flipV="1">
                <a:off x="9576970" y="3079451"/>
                <a:ext cx="2054914" cy="763647"/>
              </a:xfrm>
              <a:prstGeom prst="bentConnector2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ABEFB360-F390-4091-7DF6-A143C6FDE674}"/>
                  </a:ext>
                </a:extLst>
              </p:cNvPr>
              <p:cNvCxnSpPr>
                <a:cxnSpLocks/>
                <a:endCxn id="1176" idx="0"/>
              </p:cNvCxnSpPr>
              <p:nvPr/>
            </p:nvCxnSpPr>
            <p:spPr>
              <a:xfrm>
                <a:off x="9576970" y="1625583"/>
                <a:ext cx="2054914" cy="763647"/>
              </a:xfrm>
              <a:prstGeom prst="bentConnector2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81A8595-835E-2F72-254A-670689A4C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0360" y="1637935"/>
                <a:ext cx="204291" cy="27062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9A4B096-CFFC-17F1-FBE2-F38EFB3BB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72" y="2547928"/>
                <a:ext cx="204291" cy="27062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9F69CD1-1FF4-78E3-A6D7-185B3D51A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8129" y="3413509"/>
                <a:ext cx="204291" cy="27062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A7F2357-FEE8-6638-C0B3-ED0A406D8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4582" y="2935271"/>
                <a:ext cx="204291" cy="27062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00568A-EDD8-683E-4721-B18A98718757}"/>
                  </a:ext>
                </a:extLst>
              </p:cNvPr>
              <p:cNvSpPr txBox="1"/>
              <p:nvPr/>
            </p:nvSpPr>
            <p:spPr>
              <a:xfrm>
                <a:off x="10153072" y="2431814"/>
                <a:ext cx="551433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 b="1"/>
                </a:lvl1pPr>
              </a:lstStyle>
              <a:p>
                <a:r>
                  <a:rPr lang="fi-FI" dirty="0"/>
                  <a:t>Messaging</a:t>
                </a:r>
                <a:endParaRPr lang="en-US" dirty="0"/>
              </a:p>
            </p:txBody>
          </p:sp>
          <p:cxnSp>
            <p:nvCxnSpPr>
              <p:cNvPr id="44" name="Connector: Elbow 43">
                <a:extLst>
                  <a:ext uri="{FF2B5EF4-FFF2-40B4-BE49-F238E27FC236}">
                    <a16:creationId xmlns:a16="http://schemas.microsoft.com/office/drawing/2014/main" id="{06897760-8861-03E8-1DCA-4EA4C58E421E}"/>
                  </a:ext>
                </a:extLst>
              </p:cNvPr>
              <p:cNvCxnSpPr>
                <a:cxnSpLocks/>
                <a:stCxn id="1112" idx="2"/>
                <a:endCxn id="1073" idx="0"/>
              </p:cNvCxnSpPr>
              <p:nvPr/>
            </p:nvCxnSpPr>
            <p:spPr>
              <a:xfrm rot="16200000" flipH="1">
                <a:off x="6677080" y="5249139"/>
                <a:ext cx="565484" cy="502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C9C83EF-9C5E-0AEE-5AA2-B3E23D88F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2941" y="3654659"/>
                <a:ext cx="213902" cy="1623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26B61DC-2258-361E-1C6D-1BD46EF85A89}"/>
                  </a:ext>
                </a:extLst>
              </p:cNvPr>
              <p:cNvCxnSpPr>
                <a:cxnSpLocks/>
                <a:stCxn id="54" idx="3"/>
              </p:cNvCxnSpPr>
              <p:nvPr/>
            </p:nvCxnSpPr>
            <p:spPr>
              <a:xfrm flipV="1">
                <a:off x="8401398" y="4615767"/>
                <a:ext cx="732556" cy="9437"/>
              </a:xfrm>
              <a:prstGeom prst="straightConnector1">
                <a:avLst/>
              </a:prstGeom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A27CF07-EE3E-5480-9EE5-934FD8AB9C95}"/>
                  </a:ext>
                </a:extLst>
              </p:cNvPr>
              <p:cNvSpPr/>
              <p:nvPr/>
            </p:nvSpPr>
            <p:spPr>
              <a:xfrm>
                <a:off x="7634227" y="4175032"/>
                <a:ext cx="1881537" cy="7572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4" name="Picture 22" descr="Azure Container Apps - Visual Studio Marketplace">
                <a:extLst>
                  <a:ext uri="{FF2B5EF4-FFF2-40B4-BE49-F238E27FC236}">
                    <a16:creationId xmlns:a16="http://schemas.microsoft.com/office/drawing/2014/main" id="{C301D5A6-AE32-8B38-7D18-C2F06F09E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4896" y="4371953"/>
                <a:ext cx="506502" cy="506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9BB7680-E569-93E1-1CEB-51A40B827904}"/>
                  </a:ext>
                </a:extLst>
              </p:cNvPr>
              <p:cNvSpPr txBox="1"/>
              <p:nvPr/>
            </p:nvSpPr>
            <p:spPr>
              <a:xfrm>
                <a:off x="7919637" y="4201826"/>
                <a:ext cx="42319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800" dirty="0"/>
                  <a:t>Domain Q</a:t>
                </a:r>
                <a:endParaRPr lang="en-US" sz="8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1BA6099-C479-1EF3-C1C5-407699205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4681" y="4358922"/>
                <a:ext cx="204291" cy="270620"/>
              </a:xfrm>
              <a:prstGeom prst="rect">
                <a:avLst/>
              </a:prstGeom>
            </p:spPr>
          </p:pic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16EE7E1-5688-C174-80E1-F0DF3F256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832" y="4557414"/>
                <a:ext cx="213902" cy="1623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itle 5">
                <a:extLst>
                  <a:ext uri="{FF2B5EF4-FFF2-40B4-BE49-F238E27FC236}">
                    <a16:creationId xmlns:a16="http://schemas.microsoft.com/office/drawing/2014/main" id="{8CB8D61F-75B4-52BD-24F0-B4A58D6F0E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7873" y="435766"/>
                <a:ext cx="5232200" cy="936000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ts val="3600"/>
                  </a:lnSpc>
                  <a:spcBef>
                    <a:spcPct val="0"/>
                  </a:spcBef>
                  <a:buNone/>
                  <a:defRPr sz="3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dirty="0"/>
                  <a:t>Future Architecture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BC8F73-22BA-F6AD-4F7C-93F7A1253A3A}"/>
                  </a:ext>
                </a:extLst>
              </p:cNvPr>
              <p:cNvSpPr txBox="1"/>
              <p:nvPr/>
            </p:nvSpPr>
            <p:spPr>
              <a:xfrm>
                <a:off x="7962481" y="5637041"/>
                <a:ext cx="140102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000" b="1"/>
                </a:lvl1pPr>
              </a:lstStyle>
              <a:p>
                <a:r>
                  <a:rPr lang="fi-FI" dirty="0"/>
                  <a:t>Shared Container Registry</a:t>
                </a:r>
                <a:endParaRPr lang="en-US" dirty="0"/>
              </a:p>
            </p:txBody>
          </p:sp>
        </p:grpSp>
        <p:pic>
          <p:nvPicPr>
            <p:cNvPr id="9" name="Picture 8" descr="A cloud with two buildings&#10;&#10;Description automatically generated with medium confidence">
              <a:extLst>
                <a:ext uri="{FF2B5EF4-FFF2-40B4-BE49-F238E27FC236}">
                  <a16:creationId xmlns:a16="http://schemas.microsoft.com/office/drawing/2014/main" id="{AA12A798-F218-065C-FEB3-5B11028AF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1" r="18307"/>
            <a:stretch/>
          </p:blipFill>
          <p:spPr>
            <a:xfrm>
              <a:off x="8399703" y="5867602"/>
              <a:ext cx="503515" cy="41296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3E31633-86B4-8E5A-B79A-DF1035DF7754}"/>
                </a:ext>
              </a:extLst>
            </p:cNvPr>
            <p:cNvCxnSpPr>
              <a:cxnSpLocks/>
            </p:cNvCxnSpPr>
            <p:nvPr/>
          </p:nvCxnSpPr>
          <p:spPr>
            <a:xfrm>
              <a:off x="8662993" y="5251650"/>
              <a:ext cx="0" cy="37020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2926BC9-E23C-2FB8-04A9-BF3060A7B6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4227" y="6064236"/>
              <a:ext cx="660124" cy="984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A blue cube with grey lines&#10;&#10;Description automatically generated">
              <a:extLst>
                <a:ext uri="{FF2B5EF4-FFF2-40B4-BE49-F238E27FC236}">
                  <a16:creationId xmlns:a16="http://schemas.microsoft.com/office/drawing/2014/main" id="{02F564A2-36BC-F0E9-A8C0-C1DEF7F2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331" y="1341935"/>
              <a:ext cx="313479" cy="313479"/>
            </a:xfrm>
            <a:prstGeom prst="rect">
              <a:avLst/>
            </a:prstGeom>
          </p:spPr>
        </p:pic>
        <p:pic>
          <p:nvPicPr>
            <p:cNvPr id="8" name="Picture 7" descr="A blue cube with grey lines&#10;&#10;Description automatically generated">
              <a:extLst>
                <a:ext uri="{FF2B5EF4-FFF2-40B4-BE49-F238E27FC236}">
                  <a16:creationId xmlns:a16="http://schemas.microsoft.com/office/drawing/2014/main" id="{64143A8A-2E95-6EAC-FD8A-6067ACBB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566" y="1328957"/>
              <a:ext cx="313479" cy="313479"/>
            </a:xfrm>
            <a:prstGeom prst="rect">
              <a:avLst/>
            </a:prstGeom>
          </p:spPr>
        </p:pic>
        <p:pic>
          <p:nvPicPr>
            <p:cNvPr id="14" name="Picture 13" descr="A blue cube with grey lines&#10;&#10;Description automatically generated">
              <a:extLst>
                <a:ext uri="{FF2B5EF4-FFF2-40B4-BE49-F238E27FC236}">
                  <a16:creationId xmlns:a16="http://schemas.microsoft.com/office/drawing/2014/main" id="{E030EAC4-F1E0-5358-EBFC-DF14A9FD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566" y="2250681"/>
              <a:ext cx="313479" cy="313479"/>
            </a:xfrm>
            <a:prstGeom prst="rect">
              <a:avLst/>
            </a:prstGeom>
          </p:spPr>
        </p:pic>
        <p:pic>
          <p:nvPicPr>
            <p:cNvPr id="16" name="Picture 15" descr="A blue cube with grey lines&#10;&#10;Description automatically generated">
              <a:extLst>
                <a:ext uri="{FF2B5EF4-FFF2-40B4-BE49-F238E27FC236}">
                  <a16:creationId xmlns:a16="http://schemas.microsoft.com/office/drawing/2014/main" id="{E9C95B7C-FE7C-B574-36CF-25459AC6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510" y="3139675"/>
              <a:ext cx="313479" cy="313479"/>
            </a:xfrm>
            <a:prstGeom prst="rect">
              <a:avLst/>
            </a:prstGeom>
          </p:spPr>
        </p:pic>
        <p:pic>
          <p:nvPicPr>
            <p:cNvPr id="19" name="Picture 18" descr="A blue cube with grey lines&#10;&#10;Description automatically generated">
              <a:extLst>
                <a:ext uri="{FF2B5EF4-FFF2-40B4-BE49-F238E27FC236}">
                  <a16:creationId xmlns:a16="http://schemas.microsoft.com/office/drawing/2014/main" id="{1A04EFAE-9581-6535-7F38-1343F2081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509" y="4053296"/>
              <a:ext cx="313479" cy="313479"/>
            </a:xfrm>
            <a:prstGeom prst="rect">
              <a:avLst/>
            </a:prstGeom>
          </p:spPr>
        </p:pic>
        <p:pic>
          <p:nvPicPr>
            <p:cNvPr id="22" name="Picture 21" descr="A blue cube with grey lines&#10;&#10;Description automatically generated">
              <a:extLst>
                <a:ext uri="{FF2B5EF4-FFF2-40B4-BE49-F238E27FC236}">
                  <a16:creationId xmlns:a16="http://schemas.microsoft.com/office/drawing/2014/main" id="{D8F71386-B246-6130-738F-F24B3C272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019" y="2263311"/>
              <a:ext cx="313479" cy="313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2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461C85-3811-DF60-DE57-23D23056B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37CEBD1-CB60-6E6B-4CAD-6112F9A18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Azure Container Apps Environment + .NET Aspire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A23BA-3AFF-621C-5656-E63C67D56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CD5A-7F75-BAF7-C5B2-A9E0A2A03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AE869C3-CCC9-2BC4-19D9-8CBFEFD58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5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ACC9-E992-F502-8B01-ACF62C24B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2088E-167E-C7B3-1A37-3BA823685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1FDE31-F753-0EF4-F43D-9C8AD994BF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Faster way to build apps to Azure Cloud</a:t>
            </a:r>
          </a:p>
          <a:p>
            <a:r>
              <a:rPr lang="en-US" dirty="0"/>
              <a:t>azd focuses on the developer workflow. Apart from provisioning/managing Azure resources, azd helps to stitch cloud components, local development configuration, and pipeline automation together into a complete solution.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145BDC-EC6F-7B84-5DED-1ABBEFCC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7"/>
            <a:ext cx="5724000" cy="936000"/>
          </a:xfrm>
        </p:spPr>
        <p:txBody>
          <a:bodyPr/>
          <a:lstStyle/>
          <a:p>
            <a:r>
              <a:rPr lang="fi-FI" dirty="0"/>
              <a:t>1. .NET Aspire enables great Development experience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5B434-36C6-E7A9-D8A7-7F69385C177D}"/>
              </a:ext>
            </a:extLst>
          </p:cNvPr>
          <p:cNvSpPr/>
          <p:nvPr/>
        </p:nvSpPr>
        <p:spPr>
          <a:xfrm>
            <a:off x="7156877" y="1623660"/>
            <a:ext cx="3749908" cy="3653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071766-4F88-0C22-7736-87012D0B4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723" y="1848601"/>
            <a:ext cx="3334215" cy="2924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82A755-145A-548A-DB0A-24EEEE88DD0A}"/>
              </a:ext>
            </a:extLst>
          </p:cNvPr>
          <p:cNvSpPr txBox="1"/>
          <p:nvPr/>
        </p:nvSpPr>
        <p:spPr>
          <a:xfrm>
            <a:off x="7534767" y="4856115"/>
            <a:ext cx="245099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* This is a high simplification of the actual</a:t>
            </a:r>
          </a:p>
          <a:p>
            <a:r>
              <a:rPr lang="en-US" sz="1100" dirty="0"/>
              <a:t>use case solution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C5E26D7-D412-C4DA-3306-511D3CE7EF61}"/>
              </a:ext>
            </a:extLst>
          </p:cNvPr>
          <p:cNvSpPr txBox="1">
            <a:spLocks/>
          </p:cNvSpPr>
          <p:nvPr/>
        </p:nvSpPr>
        <p:spPr>
          <a:xfrm>
            <a:off x="432000" y="1688673"/>
            <a:ext cx="5232400" cy="499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​"/>
              <a:defRPr sz="2000" b="0" kern="1200">
                <a:solidFill>
                  <a:schemeClr val="tx1"/>
                </a:solidFill>
                <a:latin typeface="If Sans Medium" panose="00000600000000000000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4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4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+mj-lt"/>
              <a:buAutoNum type="alphaUcPeriod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​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5F0703-9DE8-B328-A26D-80CDC5C41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Microservices with Monolith development experience. </a:t>
            </a:r>
          </a:p>
          <a:p>
            <a:r>
              <a:rPr lang="en-US" dirty="0"/>
              <a:t>Easy to develop, manage and fast to debug.</a:t>
            </a:r>
          </a:p>
          <a:p>
            <a:r>
              <a:rPr lang="en-US" dirty="0"/>
              <a:t>Effective deployment to dev environments via AZD</a:t>
            </a:r>
          </a:p>
          <a:p>
            <a:r>
              <a:rPr lang="en-US" dirty="0"/>
              <a:t>Easy to spin up new container-based services.</a:t>
            </a:r>
          </a:p>
          <a:p>
            <a:r>
              <a:rPr lang="en-US" dirty="0"/>
              <a:t>.NET Aspire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8DACE-BB19-038D-E94F-4725B6392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683" y="811692"/>
            <a:ext cx="476317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C6AD8-E94A-1261-895B-79E2E50B26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8673"/>
            <a:ext cx="5232400" cy="4390548"/>
          </a:xfrm>
        </p:spPr>
        <p:txBody>
          <a:bodyPr/>
          <a:lstStyle/>
          <a:p>
            <a:r>
              <a:rPr lang="en-US" dirty="0"/>
              <a:t>.NET Aspire App Model is the heart of the service orchestration (similar such Docker Compose).</a:t>
            </a:r>
          </a:p>
          <a:p>
            <a:r>
              <a:rPr lang="en-US" dirty="0"/>
              <a:t>App Model is not complete and it's evolving all the time.</a:t>
            </a:r>
          </a:p>
          <a:p>
            <a:r>
              <a:rPr lang="en-US" dirty="0"/>
              <a:t>You can extend the model with extensions.</a:t>
            </a:r>
          </a:p>
          <a:p>
            <a:r>
              <a:rPr lang="en-US" dirty="0"/>
              <a:t>Check extensions: Aspire.Hosting.Azure.*</a:t>
            </a:r>
          </a:p>
          <a:p>
            <a:r>
              <a:rPr lang="en-US" dirty="0"/>
              <a:t>Learn the App Model and how it affects to YAML or Bicep definitions of the Container App.</a:t>
            </a:r>
          </a:p>
          <a:p>
            <a:r>
              <a:rPr lang="en-US" dirty="0"/>
              <a:t>Install </a:t>
            </a:r>
            <a:r>
              <a:rPr lang="en-US" b="1" dirty="0" err="1"/>
              <a:t>Aspire.Hosting.Azure.AppContainers</a:t>
            </a:r>
            <a:r>
              <a:rPr lang="en-US" dirty="0"/>
              <a:t> if you prefer Bicep over YAML.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1DDF-A108-69FE-3204-761D285F6F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 err="1"/>
              <a:t>Install</a:t>
            </a:r>
            <a:r>
              <a:rPr lang="fi-FI" dirty="0"/>
              <a:t> </a:t>
            </a:r>
            <a:r>
              <a:rPr lang="fi-FI" b="1" dirty="0" err="1"/>
              <a:t>Aspire.Hosting.Azure.AppContainers</a:t>
            </a:r>
            <a:r>
              <a:rPr lang="fi-FI" b="1" dirty="0"/>
              <a:t> </a:t>
            </a:r>
            <a:r>
              <a:rPr lang="en-US" dirty="0" err="1"/>
              <a:t>Nuget</a:t>
            </a:r>
            <a:r>
              <a:rPr lang="en-US" dirty="0"/>
              <a:t> Package!</a:t>
            </a:r>
          </a:p>
          <a:p>
            <a:r>
              <a:rPr lang="fi-FI" dirty="0" err="1">
                <a:hlinkClick r:id="rId3"/>
              </a:rPr>
              <a:t>aspire</a:t>
            </a:r>
            <a:r>
              <a:rPr lang="fi-FI" dirty="0">
                <a:hlinkClick r:id="rId3"/>
              </a:rPr>
              <a:t>/</a:t>
            </a:r>
            <a:r>
              <a:rPr lang="fi-FI" dirty="0" err="1">
                <a:hlinkClick r:id="rId3"/>
              </a:rPr>
              <a:t>src</a:t>
            </a:r>
            <a:r>
              <a:rPr lang="fi-FI" dirty="0">
                <a:hlinkClick r:id="rId3"/>
              </a:rPr>
              <a:t>/</a:t>
            </a:r>
            <a:r>
              <a:rPr lang="fi-FI" dirty="0" err="1">
                <a:hlinkClick r:id="rId3"/>
              </a:rPr>
              <a:t>Aspire.Hosting.Azure.AppContainers</a:t>
            </a:r>
            <a:r>
              <a:rPr lang="fi-FI" dirty="0">
                <a:hlinkClick r:id="rId3"/>
              </a:rPr>
              <a:t> at main · </a:t>
            </a:r>
            <a:r>
              <a:rPr lang="fi-FI" dirty="0" err="1">
                <a:hlinkClick r:id="rId3"/>
              </a:rPr>
              <a:t>dotnet</a:t>
            </a:r>
            <a:r>
              <a:rPr lang="fi-FI" dirty="0">
                <a:hlinkClick r:id="rId3"/>
              </a:rPr>
              <a:t>/</a:t>
            </a:r>
            <a:r>
              <a:rPr lang="fi-FI" dirty="0" err="1">
                <a:hlinkClick r:id="rId3"/>
              </a:rPr>
              <a:t>aspire</a:t>
            </a:r>
            <a:endParaRPr lang="fi-FI" dirty="0"/>
          </a:p>
          <a:p>
            <a:r>
              <a:rPr lang="fi-FI" dirty="0" err="1">
                <a:solidFill>
                  <a:srgbClr val="FF0000"/>
                </a:solidFill>
              </a:rPr>
              <a:t>Changing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settings</a:t>
            </a:r>
            <a:r>
              <a:rPr lang="fi-FI" dirty="0">
                <a:solidFill>
                  <a:srgbClr val="FF0000"/>
                </a:solidFill>
              </a:rPr>
              <a:t> of ACAE via App </a:t>
            </a:r>
            <a:r>
              <a:rPr lang="fi-FI" dirty="0" err="1">
                <a:solidFill>
                  <a:srgbClr val="FF0000"/>
                </a:solidFill>
              </a:rPr>
              <a:t>Model</a:t>
            </a:r>
            <a:r>
              <a:rPr lang="fi-FI" dirty="0">
                <a:solidFill>
                  <a:srgbClr val="FF0000"/>
                </a:solidFill>
              </a:rPr>
              <a:t> (C#)</a:t>
            </a:r>
          </a:p>
          <a:p>
            <a:r>
              <a:rPr lang="fi-FI" dirty="0" err="1">
                <a:solidFill>
                  <a:srgbClr val="FF0000"/>
                </a:solidFill>
              </a:rPr>
              <a:t>Changing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memory</a:t>
            </a:r>
            <a:r>
              <a:rPr lang="fi-FI" dirty="0">
                <a:solidFill>
                  <a:srgbClr val="FF0000"/>
                </a:solidFill>
              </a:rPr>
              <a:t> and CPU via App </a:t>
            </a:r>
            <a:r>
              <a:rPr lang="fi-FI" dirty="0" err="1">
                <a:solidFill>
                  <a:srgbClr val="FF0000"/>
                </a:solidFill>
              </a:rPr>
              <a:t>Model</a:t>
            </a:r>
            <a:r>
              <a:rPr lang="fi-FI" dirty="0">
                <a:solidFill>
                  <a:srgbClr val="FF0000"/>
                </a:solidFill>
              </a:rPr>
              <a:t> (C#) </a:t>
            </a:r>
          </a:p>
          <a:p>
            <a:endParaRPr lang="fi-FI" dirty="0"/>
          </a:p>
          <a:p>
            <a:r>
              <a:rPr lang="en-US" dirty="0" err="1"/>
              <a:t>AspireSample.Web</a:t>
            </a:r>
            <a:r>
              <a:rPr lang="en-US" dirty="0"/>
              <a:t>/manifests/</a:t>
            </a:r>
            <a:r>
              <a:rPr lang="en-US" dirty="0" err="1"/>
              <a:t>containerApp.tmpl.yaml</a:t>
            </a:r>
            <a:r>
              <a:rPr lang="en-US" dirty="0"/>
              <a:t>: Th</a:t>
            </a:r>
            <a:r>
              <a:rPr lang="en-US" b="1" dirty="0"/>
              <a:t>e container app definition</a:t>
            </a:r>
            <a:r>
              <a:rPr lang="en-US" dirty="0"/>
              <a:t> for </a:t>
            </a:r>
            <a:r>
              <a:rPr lang="en-US" dirty="0" err="1"/>
              <a:t>webfrontend</a:t>
            </a:r>
            <a:r>
              <a:rPr lang="en-US" dirty="0"/>
              <a:t>.</a:t>
            </a:r>
          </a:p>
          <a:p>
            <a:r>
              <a:rPr lang="en-US" dirty="0">
                <a:hlinkClick r:id="rId4"/>
              </a:rPr>
              <a:t>https://github.com/dotnet/aspire/discussions/2069</a:t>
            </a:r>
            <a:r>
              <a:rPr lang="en-US" dirty="0"/>
              <a:t> - Locally there's no control over memory or CPU. You can control the replicas using the </a:t>
            </a:r>
            <a:r>
              <a:rPr lang="en-US" dirty="0" err="1"/>
              <a:t>WithReplicas</a:t>
            </a:r>
            <a:r>
              <a:rPr lang="en-US" dirty="0"/>
              <a:t> extension method. For azure container apps, you need to use </a:t>
            </a:r>
            <a:r>
              <a:rPr lang="en-US" dirty="0" err="1"/>
              <a:t>azd</a:t>
            </a:r>
            <a:r>
              <a:rPr lang="en-US" dirty="0"/>
              <a:t> infra synth and tweak the </a:t>
            </a:r>
            <a:r>
              <a:rPr lang="en-US" dirty="0" err="1"/>
              <a:t>yaml</a:t>
            </a:r>
            <a:r>
              <a:rPr lang="en-US" dirty="0"/>
              <a:t> and bicep to control specifics in the deployed environment.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24744-5F23-C363-8566-0F5EBFC8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.NET Aspire App model (SDK)</a:t>
            </a:r>
          </a:p>
        </p:txBody>
      </p:sp>
      <p:pic>
        <p:nvPicPr>
          <p:cNvPr id="7" name="Content Placeholder 15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856F8FD3-5CF4-E4D3-C9FC-64DCA1FF6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26" y="3849419"/>
            <a:ext cx="4689700" cy="2675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6BD239-F72D-148E-7708-04AF7D432045}"/>
              </a:ext>
            </a:extLst>
          </p:cNvPr>
          <p:cNvSpPr txBox="1"/>
          <p:nvPr/>
        </p:nvSpPr>
        <p:spPr>
          <a:xfrm>
            <a:off x="8499104" y="3892529"/>
            <a:ext cx="13577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.NET Aspire App Host</a:t>
            </a:r>
          </a:p>
        </p:txBody>
      </p:sp>
      <p:pic>
        <p:nvPicPr>
          <p:cNvPr id="4" name="Picture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33A7121-BFB9-4C7A-044A-301DC941C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54" y="431997"/>
            <a:ext cx="1974372" cy="29429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662AB15-D97D-BD7B-BCFA-9EAA7DF074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26" y="431997"/>
            <a:ext cx="1941376" cy="134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79610B8F-D9A6-649C-9616-6A95EDBFC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26" y="2043693"/>
            <a:ext cx="1922762" cy="1331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D341F4-2464-8F34-E0C3-3D2C2008F8CE}"/>
              </a:ext>
            </a:extLst>
          </p:cNvPr>
          <p:cNvSpPr txBox="1"/>
          <p:nvPr/>
        </p:nvSpPr>
        <p:spPr>
          <a:xfrm>
            <a:off x="7264714" y="247331"/>
            <a:ext cx="105958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Docker File API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7BBED-BD26-6114-67D1-B4364C4A0390}"/>
              </a:ext>
            </a:extLst>
          </p:cNvPr>
          <p:cNvSpPr txBox="1"/>
          <p:nvPr/>
        </p:nvSpPr>
        <p:spPr>
          <a:xfrm>
            <a:off x="7264714" y="1872654"/>
            <a:ext cx="10788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Docker File API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214B4-624A-67F5-70BB-10460ED97421}"/>
              </a:ext>
            </a:extLst>
          </p:cNvPr>
          <p:cNvSpPr txBox="1"/>
          <p:nvPr/>
        </p:nvSpPr>
        <p:spPr>
          <a:xfrm>
            <a:off x="9992222" y="221954"/>
            <a:ext cx="10868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Docker Compose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11F50-FF3E-A24A-A418-1CF790911D68}"/>
              </a:ext>
            </a:extLst>
          </p:cNvPr>
          <p:cNvSpPr txBox="1"/>
          <p:nvPr/>
        </p:nvSpPr>
        <p:spPr>
          <a:xfrm>
            <a:off x="9081537" y="3429000"/>
            <a:ext cx="3430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VS.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5B50E2-131C-EF61-7359-3A6FE1E74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2847" y="406620"/>
            <a:ext cx="476317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78011-FCB5-ACB0-D07A-FE84CEB1A3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Interesting option but has limitations.</a:t>
            </a:r>
          </a:p>
          <a:p>
            <a:r>
              <a:rPr lang="en-US" dirty="0"/>
              <a:t>In certain cases, manual editing of Bicep is needed anyways.</a:t>
            </a:r>
          </a:p>
          <a:p>
            <a:r>
              <a:rPr lang="en-US" dirty="0"/>
              <a:t>Follow how it formulates and evolves.</a:t>
            </a:r>
          </a:p>
          <a:p>
            <a:r>
              <a:rPr lang="en-US" dirty="0"/>
              <a:t>In the transformation project, we’ll stick in the manually created Bicep modules model and evaluate the C# model later (too early now).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6CAA6-75E2-3E8E-5314-AF4EA885E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CEEF2F-4B95-6399-8A0E-80834BD7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Configure infra using C#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EBCF97-51AD-BB4D-0EB0-931B492300A0}"/>
              </a:ext>
            </a:extLst>
          </p:cNvPr>
          <p:cNvSpPr txBox="1"/>
          <p:nvPr/>
        </p:nvSpPr>
        <p:spPr>
          <a:xfrm>
            <a:off x="9154866" y="2496938"/>
            <a:ext cx="149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/>
              <a:t>+</a:t>
            </a:r>
          </a:p>
        </p:txBody>
      </p:sp>
      <p:pic>
        <p:nvPicPr>
          <p:cNvPr id="30" name="Picture 29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C8BDD66D-D0E0-194D-6901-C96EF572D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96" y="220672"/>
            <a:ext cx="3139719" cy="22347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AED73A-F5CB-C071-E99F-A24136178D20}"/>
              </a:ext>
            </a:extLst>
          </p:cNvPr>
          <p:cNvSpPr txBox="1"/>
          <p:nvPr/>
        </p:nvSpPr>
        <p:spPr>
          <a:xfrm>
            <a:off x="8177284" y="265406"/>
            <a:ext cx="19973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Manually created Bicep module</a:t>
            </a:r>
          </a:p>
        </p:txBody>
      </p:sp>
      <p:pic>
        <p:nvPicPr>
          <p:cNvPr id="32" name="Picture 31" descr="A black rectangular with white text&#10;&#10;Description automatically generated">
            <a:extLst>
              <a:ext uri="{FF2B5EF4-FFF2-40B4-BE49-F238E27FC236}">
                <a16:creationId xmlns:a16="http://schemas.microsoft.com/office/drawing/2014/main" id="{21A650E3-07FC-D8E6-523C-FB93459EB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84" y="2894725"/>
            <a:ext cx="4967288" cy="1288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23C8D4-5BC9-98B9-8F11-FCF8798E489C}"/>
              </a:ext>
            </a:extLst>
          </p:cNvPr>
          <p:cNvSpPr txBox="1"/>
          <p:nvPr/>
        </p:nvSpPr>
        <p:spPr>
          <a:xfrm>
            <a:off x="7861800" y="3009476"/>
            <a:ext cx="25920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Embedding the module to the App Model</a:t>
            </a:r>
          </a:p>
        </p:txBody>
      </p:sp>
      <p:pic>
        <p:nvPicPr>
          <p:cNvPr id="34" name="Picture 3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8485198D-873C-8103-9A11-8A3AB8A87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09" y="4862516"/>
            <a:ext cx="4629150" cy="1763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0E30969-B57C-F4A0-087F-75A4E5F3D9AC}"/>
              </a:ext>
            </a:extLst>
          </p:cNvPr>
          <p:cNvSpPr txBox="1"/>
          <p:nvPr/>
        </p:nvSpPr>
        <p:spPr>
          <a:xfrm>
            <a:off x="7920256" y="4957396"/>
            <a:ext cx="25920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/>
              <a:t>Embedding the module to the App Model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858731-226F-528B-227D-84604A0F59C4}"/>
              </a:ext>
            </a:extLst>
          </p:cNvPr>
          <p:cNvSpPr txBox="1"/>
          <p:nvPr/>
        </p:nvSpPr>
        <p:spPr>
          <a:xfrm>
            <a:off x="9057884" y="4370709"/>
            <a:ext cx="3430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VS.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1CF74-A4FB-9791-6B11-8B270BDFD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296" y="390460"/>
            <a:ext cx="519179" cy="5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88E6E-88A4-6D07-9AEB-8CD1298543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C7ABEF-022D-612C-C986-B169828D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48" y="431997"/>
            <a:ext cx="5232200" cy="936000"/>
          </a:xfrm>
        </p:spPr>
        <p:txBody>
          <a:bodyPr/>
          <a:lstStyle/>
          <a:p>
            <a:r>
              <a:rPr lang="en-US" dirty="0"/>
              <a:t>4. Learn AZD to get best out of .NET Aspire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C47F59-319E-C2C2-C0DF-5F21B0FE964F}"/>
              </a:ext>
            </a:extLst>
          </p:cNvPr>
          <p:cNvSpPr/>
          <p:nvPr/>
        </p:nvSpPr>
        <p:spPr>
          <a:xfrm>
            <a:off x="6453387" y="1864971"/>
            <a:ext cx="5305126" cy="3128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EAC53C0-A7E5-D235-CA05-EB6E5582E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50" y="2120424"/>
            <a:ext cx="4449599" cy="2491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B7FBDD-F5D8-BD5A-381F-CC018374B501}"/>
              </a:ext>
            </a:extLst>
          </p:cNvPr>
          <p:cNvSpPr txBox="1"/>
          <p:nvPr/>
        </p:nvSpPr>
        <p:spPr>
          <a:xfrm>
            <a:off x="8360552" y="4717860"/>
            <a:ext cx="149079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* Image source </a:t>
            </a:r>
            <a:r>
              <a:rPr lang="en-US" sz="1100" dirty="0">
                <a:hlinkClick r:id="rId4"/>
              </a:rPr>
              <a:t>MS-Learn</a:t>
            </a:r>
            <a:endParaRPr lang="en-US" sz="11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F438F8-064B-B1E6-982E-7F7979B5B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8673"/>
            <a:ext cx="5232400" cy="4390548"/>
          </a:xfrm>
        </p:spPr>
        <p:txBody>
          <a:bodyPr/>
          <a:lstStyle/>
          <a:p>
            <a:r>
              <a:rPr lang="en-US" dirty="0"/>
              <a:t>.NET Aspire and AZD are good match.</a:t>
            </a:r>
          </a:p>
          <a:p>
            <a:r>
              <a:rPr lang="fi-FI" dirty="0"/>
              <a:t>AZD infra </a:t>
            </a:r>
            <a:r>
              <a:rPr lang="fi-FI" dirty="0" err="1"/>
              <a:t>synth</a:t>
            </a:r>
            <a:r>
              <a:rPr lang="fi-FI" dirty="0"/>
              <a:t> (alpha version) is great, </a:t>
            </a:r>
            <a:r>
              <a:rPr lang="fi-FI" dirty="0" err="1"/>
              <a:t>but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for </a:t>
            </a:r>
            <a:r>
              <a:rPr lang="fi-FI" dirty="0" err="1"/>
              <a:t>experimenting</a:t>
            </a:r>
            <a:r>
              <a:rPr lang="fi-FI" dirty="0"/>
              <a:t>.</a:t>
            </a:r>
            <a:endParaRPr lang="en-US" dirty="0"/>
          </a:p>
          <a:p>
            <a:r>
              <a:rPr lang="en-US" dirty="0"/>
              <a:t>Be careful with the </a:t>
            </a:r>
            <a:r>
              <a:rPr lang="en-US" dirty="0" err="1"/>
              <a:t>azd</a:t>
            </a:r>
            <a:r>
              <a:rPr lang="en-US" dirty="0"/>
              <a:t> infra synth (know what you’re doing and always diff changes).</a:t>
            </a:r>
          </a:p>
          <a:p>
            <a:r>
              <a:rPr lang="en-US" dirty="0"/>
              <a:t>At the moment, </a:t>
            </a:r>
            <a:r>
              <a:rPr lang="en-US" dirty="0" err="1"/>
              <a:t>azd</a:t>
            </a:r>
            <a:r>
              <a:rPr lang="en-US" dirty="0"/>
              <a:t> infra synth is a great learning tool to identify how .NET Aspire Model changes (C#) affects to Bicep or YAML.</a:t>
            </a:r>
          </a:p>
          <a:p>
            <a:r>
              <a:rPr lang="en-US" dirty="0"/>
              <a:t>Learn workflow differences of the </a:t>
            </a:r>
            <a:r>
              <a:rPr lang="en-US" dirty="0" err="1"/>
              <a:t>azd</a:t>
            </a:r>
            <a:r>
              <a:rPr lang="en-US" dirty="0"/>
              <a:t> up, </a:t>
            </a:r>
            <a:r>
              <a:rPr lang="en-US" dirty="0" err="1"/>
              <a:t>azd</a:t>
            </a:r>
            <a:r>
              <a:rPr lang="en-US" dirty="0"/>
              <a:t> provision, and </a:t>
            </a:r>
            <a:r>
              <a:rPr lang="en-US" dirty="0" err="1"/>
              <a:t>azd</a:t>
            </a:r>
            <a:r>
              <a:rPr lang="en-US" dirty="0"/>
              <a:t> deploy (e.g. manifest is updated only during </a:t>
            </a:r>
            <a:r>
              <a:rPr lang="en-US" dirty="0" err="1"/>
              <a:t>azd</a:t>
            </a:r>
            <a:r>
              <a:rPr lang="en-US" dirty="0"/>
              <a:t> up).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9EE69-5611-8028-0778-2768CBFE8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33" y="891680"/>
            <a:ext cx="476317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23265-C041-AB97-AFB1-54683816BD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Enables services to find and communicate with each other dynamically using logical names.</a:t>
            </a:r>
          </a:p>
          <a:p>
            <a:r>
              <a:rPr lang="en-US" dirty="0"/>
              <a:t>Already in-place in the .NET Aspire solution (check </a:t>
            </a:r>
            <a:r>
              <a:rPr lang="en-US" dirty="0" err="1"/>
              <a:t>ServiceDefaults</a:t>
            </a:r>
            <a:r>
              <a:rPr lang="en-US" dirty="0"/>
              <a:t>-project).</a:t>
            </a:r>
          </a:p>
          <a:p>
            <a:r>
              <a:rPr lang="en-US" dirty="0"/>
              <a:t>Inherited from</a:t>
            </a:r>
          </a:p>
          <a:p>
            <a:pPr lvl="1"/>
            <a:r>
              <a:rPr lang="en-US" dirty="0" err="1"/>
              <a:t>Microsoft.Extensions.ServiceDiscovery</a:t>
            </a:r>
            <a:endParaRPr lang="en-US" dirty="0"/>
          </a:p>
          <a:p>
            <a:pPr lvl="1"/>
            <a:r>
              <a:rPr lang="en-US" dirty="0" err="1"/>
              <a:t>Microsoft.Extensions.ServiceDiscovery.Yarp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1B64-C8F1-D6CC-026A-93D8C0C9C4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Microsoft.Extensions.ServiceDiscovery</a:t>
            </a:r>
            <a:endParaRPr lang="en-US" dirty="0"/>
          </a:p>
          <a:p>
            <a:r>
              <a:rPr lang="en-US" dirty="0" err="1"/>
              <a:t>Microsoft.Extensions.ServiceDiscovery.Yarp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https://event-driven.io/en/nay_to_aspire/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78944-22CC-D585-C6C5-A4E27DF7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Service Discovery </a:t>
            </a:r>
          </a:p>
        </p:txBody>
      </p:sp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DB810B30-47D0-6902-F6D3-028FE8CC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16" y="1346990"/>
            <a:ext cx="5779940" cy="1813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75E670-7364-6364-6904-7FF40DFD8310}"/>
              </a:ext>
            </a:extLst>
          </p:cNvPr>
          <p:cNvSpPr txBox="1"/>
          <p:nvPr/>
        </p:nvSpPr>
        <p:spPr>
          <a:xfrm>
            <a:off x="8160414" y="2866230"/>
            <a:ext cx="224741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/>
              <a:t>Implicit service discovery by reference</a:t>
            </a:r>
          </a:p>
          <a:p>
            <a:endParaRPr lang="en-US" sz="1100" dirty="0"/>
          </a:p>
        </p:txBody>
      </p:sp>
      <p:pic>
        <p:nvPicPr>
          <p:cNvPr id="12" name="Picture 11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5EF73627-5216-4CBA-461D-9F60A99D9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17" y="3487746"/>
            <a:ext cx="5779940" cy="1951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1897C2-894C-DF75-9140-C53999459946}"/>
              </a:ext>
            </a:extLst>
          </p:cNvPr>
          <p:cNvSpPr txBox="1"/>
          <p:nvPr/>
        </p:nvSpPr>
        <p:spPr>
          <a:xfrm>
            <a:off x="8798295" y="5120660"/>
            <a:ext cx="84959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/>
              <a:t>Named Clients</a:t>
            </a:r>
          </a:p>
          <a:p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83704C-A561-D6EA-7F59-711C8C2AA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108" y="431997"/>
            <a:ext cx="509655" cy="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D80E5-9141-53CF-C597-6C9CAF16A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549883"/>
            <a:ext cx="5232400" cy="439054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Kalle Marjokorpi</a:t>
            </a:r>
          </a:p>
          <a:p>
            <a:r>
              <a:rPr lang="en-US" dirty="0"/>
              <a:t>.NET developer since 2002</a:t>
            </a:r>
          </a:p>
          <a:p>
            <a:r>
              <a:rPr lang="en-US" dirty="0"/>
              <a:t>12+ years experience of Azure</a:t>
            </a:r>
          </a:p>
          <a:p>
            <a:r>
              <a:rPr lang="en-US" dirty="0"/>
              <a:t>Focused on web development in Microsoft stack/technology</a:t>
            </a:r>
          </a:p>
          <a:p>
            <a:r>
              <a:rPr lang="en-US" dirty="0"/>
              <a:t>Consultant 12+ years, In-house 4+ years</a:t>
            </a:r>
          </a:p>
          <a:p>
            <a:r>
              <a:rPr lang="en-US" dirty="0"/>
              <a:t>Lead Architect at If Insurance</a:t>
            </a:r>
          </a:p>
          <a:p>
            <a:r>
              <a:rPr lang="en-US" dirty="0"/>
              <a:t>Blogging – www.kallemarjokorpi.fi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46529-185C-79AA-303E-59F4CB2D75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 descr="A hand holding a sign&#10;&#10;Description automatically generated">
            <a:extLst>
              <a:ext uri="{FF2B5EF4-FFF2-40B4-BE49-F238E27FC236}">
                <a16:creationId xmlns:a16="http://schemas.microsoft.com/office/drawing/2014/main" id="{60560746-2890-13C5-0B15-A9AAC02C22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2" name="Picture Placeholder 14" descr="A person wearing a hat and backpack&#10;&#10;Description automatically generated">
            <a:extLst>
              <a:ext uri="{FF2B5EF4-FFF2-40B4-BE49-F238E27FC236}">
                <a16:creationId xmlns:a16="http://schemas.microsoft.com/office/drawing/2014/main" id="{FD316F88-0BF5-8C25-3FAB-BC256636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>
          <a:xfrm>
            <a:off x="4521376" y="557185"/>
            <a:ext cx="1001914" cy="1127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63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7CEFE8-B3E7-56CA-4B4E-4BF5A6E1C6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Run </a:t>
            </a:r>
            <a:r>
              <a:rPr lang="fi-FI" b="1" dirty="0" err="1"/>
              <a:t>application</a:t>
            </a:r>
            <a:r>
              <a:rPr lang="fi-FI" b="1" dirty="0"/>
              <a:t> </a:t>
            </a:r>
            <a:r>
              <a:rPr lang="fi-FI" b="1" dirty="0" err="1"/>
              <a:t>locally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 err="1"/>
              <a:t>appsettings.development.json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b="1" dirty="0" err="1"/>
              <a:t>Local</a:t>
            </a:r>
            <a:r>
              <a:rPr lang="fi-FI" b="1" dirty="0"/>
              <a:t> </a:t>
            </a:r>
            <a:r>
              <a:rPr lang="fi-FI" b="1" dirty="0" err="1"/>
              <a:t>deployment</a:t>
            </a:r>
            <a:r>
              <a:rPr lang="fi-FI" b="1" dirty="0"/>
              <a:t> (</a:t>
            </a:r>
            <a:r>
              <a:rPr lang="fi-FI" b="1" dirty="0" err="1"/>
              <a:t>azd</a:t>
            </a:r>
            <a:r>
              <a:rPr lang="fi-FI" b="1" dirty="0"/>
              <a:t> </a:t>
            </a:r>
            <a:r>
              <a:rPr lang="fi-FI" b="1" dirty="0" err="1"/>
              <a:t>up</a:t>
            </a:r>
            <a:r>
              <a:rPr lang="fi-FI" b="1" dirty="0"/>
              <a:t>)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 err="1"/>
              <a:t>Local</a:t>
            </a:r>
            <a:r>
              <a:rPr lang="fi-FI" dirty="0"/>
              <a:t> .</a:t>
            </a:r>
            <a:r>
              <a:rPr lang="fi-FI" dirty="0" err="1"/>
              <a:t>env</a:t>
            </a:r>
            <a:r>
              <a:rPr lang="fi-FI" dirty="0"/>
              <a:t> </a:t>
            </a:r>
            <a:r>
              <a:rPr lang="fi-FI" dirty="0" err="1"/>
              <a:t>files</a:t>
            </a:r>
            <a:r>
              <a:rPr lang="fi-FI" dirty="0"/>
              <a:t> + </a:t>
            </a:r>
            <a:r>
              <a:rPr lang="fi-FI" dirty="0" err="1"/>
              <a:t>config.json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Deployment </a:t>
            </a:r>
            <a:r>
              <a:rPr lang="fi-FI" b="1" dirty="0" err="1"/>
              <a:t>pipeline</a:t>
            </a:r>
            <a:r>
              <a:rPr lang="fi-FI" b="1" dirty="0"/>
              <a:t> (</a:t>
            </a:r>
            <a:r>
              <a:rPr lang="fi-FI" b="1" dirty="0" err="1"/>
              <a:t>azd</a:t>
            </a:r>
            <a:r>
              <a:rPr lang="fi-FI" b="1" dirty="0"/>
              <a:t> </a:t>
            </a:r>
            <a:r>
              <a:rPr lang="fi-FI" b="1" dirty="0" err="1"/>
              <a:t>up</a:t>
            </a:r>
            <a:r>
              <a:rPr lang="fi-FI" b="1" dirty="0"/>
              <a:t> in ADO)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 </a:t>
            </a:r>
            <a:r>
              <a:rPr lang="fi-FI" dirty="0" err="1"/>
              <a:t>Variable</a:t>
            </a:r>
            <a:r>
              <a:rPr lang="fi-FI" dirty="0"/>
              <a:t> </a:t>
            </a:r>
            <a:r>
              <a:rPr lang="fi-FI" dirty="0" err="1"/>
              <a:t>groups</a:t>
            </a:r>
            <a:endParaRPr lang="fi-FI" dirty="0"/>
          </a:p>
          <a:p>
            <a:r>
              <a:rPr lang="en-US" dirty="0"/>
              <a:t>The content of local </a:t>
            </a:r>
            <a:r>
              <a:rPr lang="en-US" dirty="0" err="1"/>
              <a:t>config.json</a:t>
            </a:r>
            <a:r>
              <a:rPr lang="en-US" dirty="0"/>
              <a:t> in plain text, needs to be added to the variable called AZD_INITIAL_ENVIRONMENT_CONFIG in variable groups to get secret variables working.</a:t>
            </a:r>
          </a:p>
          <a:p>
            <a:r>
              <a:rPr lang="fi-FI" dirty="0" err="1"/>
              <a:t>Lack</a:t>
            </a:r>
            <a:r>
              <a:rPr lang="fi-FI" dirty="0"/>
              <a:t> of </a:t>
            </a:r>
            <a:r>
              <a:rPr lang="fi-FI" dirty="0" err="1"/>
              <a:t>documentation</a:t>
            </a:r>
            <a:r>
              <a:rPr lang="fi-FI" dirty="0"/>
              <a:t>.</a:t>
            </a:r>
          </a:p>
          <a:p>
            <a:r>
              <a:rPr lang="fi-FI" dirty="0" err="1"/>
              <a:t>Consider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alternative</a:t>
            </a:r>
            <a:r>
              <a:rPr lang="fi-FI" dirty="0"/>
              <a:t> </a:t>
            </a:r>
            <a:r>
              <a:rPr lang="fi-FI" dirty="0" err="1"/>
              <a:t>solutions</a:t>
            </a:r>
            <a:r>
              <a:rPr lang="fi-FI" dirty="0"/>
              <a:t> for a </a:t>
            </a:r>
            <a:r>
              <a:rPr lang="fi-FI" dirty="0" err="1"/>
              <a:t>secret</a:t>
            </a:r>
            <a:r>
              <a:rPr lang="fi-FI" dirty="0"/>
              <a:t> management (e.g. </a:t>
            </a:r>
            <a:r>
              <a:rPr lang="fi-FI" dirty="0" err="1"/>
              <a:t>KeyVault</a:t>
            </a:r>
            <a:r>
              <a:rPr lang="fi-FI" dirty="0"/>
              <a:t>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983FD-1B10-F8FA-4EF8-6629E2C79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5C73E-3069-0300-658C-3B507337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</a:t>
            </a:r>
            <a:r>
              <a:rPr lang="fi-FI" dirty="0" err="1"/>
              <a:t>Cumbersome</a:t>
            </a:r>
            <a:r>
              <a:rPr lang="fi-FI" dirty="0"/>
              <a:t> </a:t>
            </a:r>
            <a:r>
              <a:rPr lang="fi-FI" dirty="0" err="1"/>
              <a:t>application</a:t>
            </a:r>
            <a:r>
              <a:rPr lang="fi-FI" dirty="0"/>
              <a:t> </a:t>
            </a:r>
            <a:r>
              <a:rPr lang="fi-FI" dirty="0" err="1"/>
              <a:t>configuration</a:t>
            </a:r>
            <a:r>
              <a:rPr lang="fi-FI" dirty="0"/>
              <a:t> management</a:t>
            </a:r>
          </a:p>
        </p:txBody>
      </p:sp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94BE442-B51B-4F74-FB52-7CEABAE4A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21" y="181866"/>
            <a:ext cx="4642611" cy="3576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68B296-69EB-4DA6-F460-9B8F35690995}"/>
              </a:ext>
            </a:extLst>
          </p:cNvPr>
          <p:cNvSpPr txBox="1"/>
          <p:nvPr/>
        </p:nvSpPr>
        <p:spPr>
          <a:xfrm>
            <a:off x="7840079" y="3473726"/>
            <a:ext cx="250549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/>
              <a:t>Infrastructure provisioning YAML-template</a:t>
            </a:r>
          </a:p>
          <a:p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A91760-36CA-08B2-8F08-0DC1DA4A573F}"/>
              </a:ext>
            </a:extLst>
          </p:cNvPr>
          <p:cNvSpPr/>
          <p:nvPr/>
        </p:nvSpPr>
        <p:spPr>
          <a:xfrm>
            <a:off x="7508772" y="2902723"/>
            <a:ext cx="3435453" cy="159565"/>
          </a:xfrm>
          <a:prstGeom prst="rect">
            <a:avLst/>
          </a:prstGeom>
          <a:solidFill>
            <a:schemeClr val="accent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>
              <a:solidFill>
                <a:schemeClr val="tx1"/>
              </a:solidFill>
            </a:endParaRPr>
          </a:p>
        </p:txBody>
      </p:sp>
      <p:pic>
        <p:nvPicPr>
          <p:cNvPr id="11" name="Picture 10" descr="A computer screen shot of a black screen&#10;&#10;Description automatically generated">
            <a:extLst>
              <a:ext uri="{FF2B5EF4-FFF2-40B4-BE49-F238E27FC236}">
                <a16:creationId xmlns:a16="http://schemas.microsoft.com/office/drawing/2014/main" id="{03A2F10A-DE11-F510-BDA5-69F05BC34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00" y="4078630"/>
            <a:ext cx="2955651" cy="1996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EA61E2-09DA-89B8-62A6-929BCD37A5F2}"/>
              </a:ext>
            </a:extLst>
          </p:cNvPr>
          <p:cNvSpPr txBox="1"/>
          <p:nvPr/>
        </p:nvSpPr>
        <p:spPr>
          <a:xfrm>
            <a:off x="8037247" y="5801661"/>
            <a:ext cx="2111155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/>
              <a:t>Config.json string in a variable group</a:t>
            </a:r>
          </a:p>
          <a:p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4CD25-03E5-F6A5-11A7-E1909E2A4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358" y="704783"/>
            <a:ext cx="521043" cy="5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3A18E-66B8-0792-B643-14D4414AAE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Based on experiences with ACAE + .NET Aspire:</a:t>
            </a:r>
          </a:p>
          <a:p>
            <a:r>
              <a:rPr lang="en-US" dirty="0"/>
              <a:t>Enabler for a great local development experience.</a:t>
            </a:r>
          </a:p>
          <a:p>
            <a:r>
              <a:rPr lang="en-US" dirty="0"/>
              <a:t>It’s evolving, be ready for hiccups.</a:t>
            </a:r>
          </a:p>
          <a:p>
            <a:r>
              <a:rPr lang="en-US" dirty="0"/>
              <a:t>Experiment and explore.</a:t>
            </a:r>
          </a:p>
          <a:p>
            <a:r>
              <a:rPr lang="en-US" dirty="0"/>
              <a:t>It’s not a silver bullet. Decide the platform/stack always based on the business case.</a:t>
            </a:r>
          </a:p>
          <a:p>
            <a:r>
              <a:rPr lang="en-US" dirty="0"/>
              <a:t>Remember that there are gaps in the documentation. Contribute!</a:t>
            </a:r>
          </a:p>
          <a:p>
            <a:r>
              <a:rPr lang="en-US" dirty="0"/>
              <a:t>Try it!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45BEE-19FA-BE54-452E-FBFD7AE96C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71E076-82C2-F897-9B53-12192A1B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Key </a:t>
            </a:r>
            <a:r>
              <a:rPr lang="fi-FI" dirty="0" err="1"/>
              <a:t>takeaways</a:t>
            </a:r>
            <a:endParaRPr lang="en-US" dirty="0"/>
          </a:p>
        </p:txBody>
      </p:sp>
      <p:pic>
        <p:nvPicPr>
          <p:cNvPr id="6" name="Picture 26" descr="Accelerating Cloud-Native Application Development with .NET Aspire -  NashTech Insights">
            <a:extLst>
              <a:ext uri="{FF2B5EF4-FFF2-40B4-BE49-F238E27FC236}">
                <a16:creationId xmlns:a16="http://schemas.microsoft.com/office/drawing/2014/main" id="{0A11F7A0-BEFD-9F2B-4BAE-77C3EA4BE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80058" b="23965"/>
          <a:stretch/>
        </p:blipFill>
        <p:spPr bwMode="auto">
          <a:xfrm>
            <a:off x="7852311" y="2382421"/>
            <a:ext cx="1946509" cy="18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36038-0CA7-4B55-511B-EA4AEDE4E76A}"/>
              </a:ext>
            </a:extLst>
          </p:cNvPr>
          <p:cNvSpPr txBox="1"/>
          <p:nvPr/>
        </p:nvSpPr>
        <p:spPr>
          <a:xfrm>
            <a:off x="8040120" y="4243080"/>
            <a:ext cx="14763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.NET Aspire</a:t>
            </a:r>
          </a:p>
        </p:txBody>
      </p:sp>
    </p:spTree>
    <p:extLst>
      <p:ext uri="{BB962C8B-B14F-4D97-AF65-F5344CB8AC3E}">
        <p14:creationId xmlns:p14="http://schemas.microsoft.com/office/powerpoint/2010/main" val="52015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ACC9-E992-F502-8B01-ACF62C24B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2088E-167E-C7B3-1A37-3BA823685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5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E6AEDB-762B-8000-5363-9AF1BAD9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265D7-D50E-34CC-A07E-BF8E08180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>
                <a:latin typeface="If Sans Thin" panose="00000300000000000000" pitchFamily="2" charset="0"/>
                <a:ea typeface="+mj-ea"/>
                <a:cs typeface="+mj-cs"/>
              </a:rPr>
              <a:t>The Shift to .NET      spire </a:t>
            </a:r>
            <a:br>
              <a:rPr lang="en-US" sz="5400" b="1" dirty="0">
                <a:latin typeface="If Sans Thin" panose="00000300000000000000" pitchFamily="2" charset="0"/>
                <a:ea typeface="+mj-ea"/>
                <a:cs typeface="+mj-cs"/>
              </a:rPr>
            </a:br>
            <a:r>
              <a:rPr lang="en-US" sz="5400" b="1" dirty="0">
                <a:latin typeface="If Sans Thin" panose="00000300000000000000" pitchFamily="2" charset="0"/>
                <a:ea typeface="+mj-ea"/>
                <a:cs typeface="+mj-cs"/>
              </a:rPr>
              <a:t>Lessons Learned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823DE4-8A66-C299-9842-5600C233C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28.1.2025 Kalle Marjokorpi</a:t>
            </a:r>
          </a:p>
        </p:txBody>
      </p:sp>
      <p:pic>
        <p:nvPicPr>
          <p:cNvPr id="6" name="Picture 26" descr="Accelerating Cloud-Native Application Development with .NET Aspire -  NashTech Insights">
            <a:extLst>
              <a:ext uri="{FF2B5EF4-FFF2-40B4-BE49-F238E27FC236}">
                <a16:creationId xmlns:a16="http://schemas.microsoft.com/office/drawing/2014/main" id="{4BA0B1B9-DDDD-61EC-1F23-BDFE4F292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80058" b="23965"/>
          <a:stretch/>
        </p:blipFill>
        <p:spPr bwMode="auto">
          <a:xfrm>
            <a:off x="7437873" y="2139021"/>
            <a:ext cx="755254" cy="7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301AAB8-DC2C-37CD-5125-C0B0147AA3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684338"/>
            <a:ext cx="5232400" cy="4390548"/>
          </a:xfrm>
        </p:spPr>
        <p:txBody>
          <a:bodyPr/>
          <a:lstStyle/>
          <a:p>
            <a:r>
              <a:rPr lang="fi-FI" dirty="0"/>
              <a:t>Case Overview</a:t>
            </a:r>
          </a:p>
          <a:p>
            <a:r>
              <a:rPr lang="en-US" dirty="0"/>
              <a:t>What is the .NET Aspire?</a:t>
            </a:r>
          </a:p>
          <a:p>
            <a:r>
              <a:rPr lang="en-US" dirty="0"/>
              <a:t>Lessons Learned + DEMOs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94A5CE2-1DD9-8D0D-6688-997F537F8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62513" y="6283734"/>
            <a:ext cx="396000" cy="392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D4406-7084-2484-B18B-AE059926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7"/>
            <a:ext cx="5232200" cy="936000"/>
          </a:xfrm>
        </p:spPr>
        <p:txBody>
          <a:bodyPr anchor="t">
            <a:normAutofit/>
          </a:bodyPr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cover </a:t>
            </a:r>
            <a:r>
              <a:rPr lang="fi-FI" dirty="0" err="1"/>
              <a:t>today</a:t>
            </a:r>
            <a:endParaRPr lang="en-US" dirty="0"/>
          </a:p>
        </p:txBody>
      </p:sp>
      <p:pic>
        <p:nvPicPr>
          <p:cNvPr id="27" name="Picture Placeholder 26" descr="A desk with a computer and papers on it&#10;&#10;Description automatically generated">
            <a:extLst>
              <a:ext uri="{FF2B5EF4-FFF2-40B4-BE49-F238E27FC236}">
                <a16:creationId xmlns:a16="http://schemas.microsoft.com/office/drawing/2014/main" id="{2F74FF6E-B1C6-3ECA-949D-EF58F44924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20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2FBEDA-9807-9328-B1C0-08948EB03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164210"/>
            <a:ext cx="5232400" cy="4910676"/>
          </a:xfrm>
        </p:spPr>
        <p:txBody>
          <a:bodyPr/>
          <a:lstStyle/>
          <a:p>
            <a:r>
              <a:rPr lang="fi-FI" dirty="0"/>
              <a:t>Business Critical </a:t>
            </a:r>
          </a:p>
          <a:p>
            <a:r>
              <a:rPr lang="fi-FI" dirty="0" err="1"/>
              <a:t>Responsive</a:t>
            </a:r>
            <a:r>
              <a:rPr lang="fi-FI" dirty="0"/>
              <a:t> Web Application</a:t>
            </a:r>
          </a:p>
          <a:p>
            <a:r>
              <a:rPr lang="fi-FI" dirty="0"/>
              <a:t>Public-</a:t>
            </a:r>
            <a:r>
              <a:rPr lang="fi-FI" dirty="0" err="1"/>
              <a:t>facing</a:t>
            </a:r>
            <a:r>
              <a:rPr lang="fi-FI" dirty="0"/>
              <a:t> Application</a:t>
            </a:r>
          </a:p>
          <a:p>
            <a:r>
              <a:rPr lang="fi-FI" dirty="0" err="1"/>
              <a:t>Self</a:t>
            </a:r>
            <a:r>
              <a:rPr lang="fi-FI" dirty="0"/>
              <a:t>-Service </a:t>
            </a:r>
            <a:r>
              <a:rPr lang="fi-FI" dirty="0" err="1"/>
              <a:t>channel</a:t>
            </a:r>
            <a:endParaRPr lang="fi-FI" dirty="0"/>
          </a:p>
          <a:p>
            <a:r>
              <a:rPr lang="fi-FI" dirty="0"/>
              <a:t>Development </a:t>
            </a:r>
            <a:r>
              <a:rPr lang="fi-FI" dirty="0" err="1"/>
              <a:t>started</a:t>
            </a:r>
            <a:r>
              <a:rPr lang="fi-FI" dirty="0"/>
              <a:t> 8 </a:t>
            </a:r>
            <a:r>
              <a:rPr lang="fi-FI" dirty="0" err="1"/>
              <a:t>years</a:t>
            </a:r>
            <a:r>
              <a:rPr lang="fi-FI" dirty="0"/>
              <a:t> </a:t>
            </a:r>
            <a:r>
              <a:rPr lang="fi-FI" dirty="0" err="1"/>
              <a:t>ago</a:t>
            </a:r>
            <a:endParaRPr lang="fi-FI" dirty="0"/>
          </a:p>
          <a:p>
            <a:r>
              <a:rPr lang="fi-FI" dirty="0" err="1"/>
              <a:t>Used</a:t>
            </a:r>
            <a:r>
              <a:rPr lang="fi-FI" dirty="0"/>
              <a:t> in </a:t>
            </a:r>
            <a:r>
              <a:rPr lang="fi-FI" dirty="0" err="1"/>
              <a:t>all</a:t>
            </a:r>
            <a:r>
              <a:rPr lang="fi-FI" dirty="0"/>
              <a:t> Nordic </a:t>
            </a:r>
            <a:r>
              <a:rPr lang="fi-FI" dirty="0" err="1"/>
              <a:t>countries</a:t>
            </a:r>
            <a:endParaRPr lang="fi-FI" dirty="0"/>
          </a:p>
          <a:p>
            <a:r>
              <a:rPr lang="fi-FI" dirty="0" err="1"/>
              <a:t>Serves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customer</a:t>
            </a:r>
            <a:r>
              <a:rPr lang="fi-FI" dirty="0"/>
              <a:t> </a:t>
            </a:r>
            <a:r>
              <a:rPr lang="fi-FI" dirty="0" err="1"/>
              <a:t>segments</a:t>
            </a:r>
            <a:endParaRPr lang="fi-FI" dirty="0"/>
          </a:p>
          <a:p>
            <a:r>
              <a:rPr lang="fi-FI" dirty="0"/>
              <a:t>80% of customers on-</a:t>
            </a:r>
            <a:r>
              <a:rPr lang="fi-FI" dirty="0" err="1"/>
              <a:t>boarded</a:t>
            </a:r>
            <a:endParaRPr lang="fi-F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ADF752-B86B-1E35-0D94-64658D94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 </a:t>
            </a:r>
            <a:r>
              <a:rPr lang="fi-FI" dirty="0" err="1"/>
              <a:t>Overview</a:t>
            </a:r>
            <a:endParaRPr lang="fi-F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BBCE6D-C23D-2359-904B-020426CF88C6}"/>
              </a:ext>
            </a:extLst>
          </p:cNvPr>
          <p:cNvGrpSpPr/>
          <p:nvPr/>
        </p:nvGrpSpPr>
        <p:grpSpPr>
          <a:xfrm>
            <a:off x="7225349" y="1584201"/>
            <a:ext cx="4020916" cy="4242857"/>
            <a:chOff x="8473035" y="439066"/>
            <a:chExt cx="1537740" cy="15664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0F53AF-158E-4C89-4888-C1FC94D54A02}"/>
                </a:ext>
              </a:extLst>
            </p:cNvPr>
            <p:cNvGrpSpPr>
              <a:grpSpLocks/>
            </p:cNvGrpSpPr>
            <p:nvPr/>
          </p:nvGrpSpPr>
          <p:grpSpPr>
            <a:xfrm>
              <a:off x="8852069" y="439066"/>
              <a:ext cx="1158706" cy="1566424"/>
              <a:chOff x="4020083" y="1146478"/>
              <a:chExt cx="4151829" cy="5479714"/>
            </a:xfrm>
          </p:grpSpPr>
          <p:pic>
            <p:nvPicPr>
              <p:cNvPr id="7" name="Picture 6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C558A219-BBC5-337D-BAB1-FC5BCA26D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5071" y="1315054"/>
                <a:ext cx="3992821" cy="5192221"/>
              </a:xfrm>
              <a:prstGeom prst="rect">
                <a:avLst/>
              </a:prstGeom>
            </p:spPr>
          </p:pic>
          <p:pic>
            <p:nvPicPr>
              <p:cNvPr id="36" name="Picture 35" descr="Shape&#10;&#10;Description automatically generated">
                <a:extLst>
                  <a:ext uri="{FF2B5EF4-FFF2-40B4-BE49-F238E27FC236}">
                    <a16:creationId xmlns:a16="http://schemas.microsoft.com/office/drawing/2014/main" id="{843EBB81-5F39-0CE0-62DF-3271EE8E2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010101">
                      <a:alpha val="14510"/>
                    </a:srgbClr>
                  </a:clrFrom>
                  <a:clrTo>
                    <a:srgbClr val="01010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609" b="5699"/>
              <a:stretch/>
            </p:blipFill>
            <p:spPr>
              <a:xfrm>
                <a:off x="4020083" y="1146478"/>
                <a:ext cx="4151829" cy="5479714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72B890-5373-5325-9B20-928A835E2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3035" y="601420"/>
              <a:ext cx="621797" cy="1241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70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2FBEDA-9807-9328-B1C0-08948EB03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000" y="1164210"/>
            <a:ext cx="5232400" cy="4910676"/>
          </a:xfrm>
        </p:spPr>
        <p:txBody>
          <a:bodyPr/>
          <a:lstStyle/>
          <a:p>
            <a:r>
              <a:rPr lang="fi-FI" dirty="0" err="1"/>
              <a:t>Hosted</a:t>
            </a:r>
            <a:r>
              <a:rPr lang="fi-FI" dirty="0"/>
              <a:t> in Azure App Service and Functions</a:t>
            </a:r>
          </a:p>
          <a:p>
            <a:r>
              <a:rPr lang="fi-FI" dirty="0"/>
              <a:t>.NET 8 / C#</a:t>
            </a:r>
          </a:p>
          <a:p>
            <a:r>
              <a:rPr lang="fi-FI" dirty="0" err="1"/>
              <a:t>React</a:t>
            </a:r>
            <a:r>
              <a:rPr lang="fi-FI" dirty="0"/>
              <a:t> SPA </a:t>
            </a:r>
            <a:r>
              <a:rPr lang="fi-FI" dirty="0" err="1"/>
              <a:t>frontend</a:t>
            </a:r>
            <a:r>
              <a:rPr lang="fi-FI" dirty="0"/>
              <a:t>, </a:t>
            </a:r>
            <a:r>
              <a:rPr lang="fi-FI" dirty="0" err="1"/>
              <a:t>partially</a:t>
            </a:r>
            <a:r>
              <a:rPr lang="fi-FI" dirty="0"/>
              <a:t> </a:t>
            </a:r>
            <a:r>
              <a:rPr lang="fi-FI" dirty="0" err="1"/>
              <a:t>Microfrontend</a:t>
            </a:r>
            <a:endParaRPr lang="fi-FI" dirty="0"/>
          </a:p>
          <a:p>
            <a:r>
              <a:rPr lang="fi-FI" dirty="0"/>
              <a:t>Monolith Backend</a:t>
            </a:r>
          </a:p>
          <a:p>
            <a:r>
              <a:rPr lang="fi-FI" dirty="0"/>
              <a:t>7 main domain </a:t>
            </a:r>
            <a:r>
              <a:rPr lang="fi-FI" dirty="0" err="1"/>
              <a:t>services</a:t>
            </a:r>
            <a:endParaRPr lang="fi-FI" dirty="0"/>
          </a:p>
          <a:p>
            <a:r>
              <a:rPr lang="fi-FI" dirty="0" err="1"/>
              <a:t>Integrated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20+ </a:t>
            </a:r>
            <a:r>
              <a:rPr lang="fi-FI" dirty="0" err="1"/>
              <a:t>downstream</a:t>
            </a:r>
            <a:r>
              <a:rPr lang="fi-FI" dirty="0"/>
              <a:t> </a:t>
            </a:r>
            <a:r>
              <a:rPr lang="fi-FI" dirty="0" err="1"/>
              <a:t>systems</a:t>
            </a:r>
            <a:endParaRPr lang="fi-FI" dirty="0"/>
          </a:p>
          <a:p>
            <a:r>
              <a:rPr lang="fi-FI" dirty="0"/>
              <a:t>4 </a:t>
            </a:r>
            <a:r>
              <a:rPr lang="fi-FI" dirty="0" err="1"/>
              <a:t>repositories</a:t>
            </a:r>
            <a:r>
              <a:rPr lang="fi-FI" dirty="0"/>
              <a:t> (1 </a:t>
            </a:r>
            <a:r>
              <a:rPr lang="fi-FI" dirty="0" err="1"/>
              <a:t>infrastructure</a:t>
            </a:r>
            <a:r>
              <a:rPr lang="fi-FI" dirty="0"/>
              <a:t> repo)</a:t>
            </a:r>
          </a:p>
          <a:p>
            <a:r>
              <a:rPr lang="fi-FI" dirty="0" err="1"/>
              <a:t>Solution</a:t>
            </a:r>
            <a:r>
              <a:rPr lang="fi-FI" dirty="0"/>
              <a:t> </a:t>
            </a:r>
            <a:r>
              <a:rPr lang="fi-FI" dirty="0" err="1"/>
              <a:t>developed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squads</a:t>
            </a:r>
            <a:r>
              <a:rPr lang="fi-FI" dirty="0"/>
              <a:t> (~7 </a:t>
            </a:r>
            <a:r>
              <a:rPr lang="fi-FI" dirty="0" err="1"/>
              <a:t>developers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B7AEDA-8DE9-65EA-1DEB-CB2250D353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ADF752-B86B-1E35-0D94-64658D94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 App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952C8-A449-1EDE-5A57-4BB979AF803F}"/>
              </a:ext>
            </a:extLst>
          </p:cNvPr>
          <p:cNvGrpSpPr/>
          <p:nvPr/>
        </p:nvGrpSpPr>
        <p:grpSpPr>
          <a:xfrm>
            <a:off x="6447873" y="435766"/>
            <a:ext cx="5232200" cy="4858146"/>
            <a:chOff x="6447873" y="435766"/>
            <a:chExt cx="5232200" cy="4858146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EE1F8CFF-DA36-7595-9A10-5CA5499CDF0F}"/>
                </a:ext>
              </a:extLst>
            </p:cNvPr>
            <p:cNvSpPr/>
            <p:nvPr/>
          </p:nvSpPr>
          <p:spPr>
            <a:xfrm>
              <a:off x="6721327" y="1313902"/>
              <a:ext cx="1232863" cy="114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1AD58E-3F5F-C123-3883-DE171E95A578}"/>
                </a:ext>
              </a:extLst>
            </p:cNvPr>
            <p:cNvSpPr/>
            <p:nvPr/>
          </p:nvSpPr>
          <p:spPr>
            <a:xfrm>
              <a:off x="6724814" y="4155265"/>
              <a:ext cx="1232863" cy="1138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66779C-764B-CFA1-FC51-49884086D313}"/>
                </a:ext>
              </a:extLst>
            </p:cNvPr>
            <p:cNvSpPr/>
            <p:nvPr/>
          </p:nvSpPr>
          <p:spPr>
            <a:xfrm>
              <a:off x="10084434" y="2731297"/>
              <a:ext cx="1232863" cy="11381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06A7AE-28B9-DF31-F745-715352EC8A86}"/>
                </a:ext>
              </a:extLst>
            </p:cNvPr>
            <p:cNvSpPr/>
            <p:nvPr/>
          </p:nvSpPr>
          <p:spPr>
            <a:xfrm>
              <a:off x="8406039" y="4155749"/>
              <a:ext cx="1232863" cy="1138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83679B-F3C4-47CF-388D-BE06FB44C919}"/>
                </a:ext>
              </a:extLst>
            </p:cNvPr>
            <p:cNvSpPr/>
            <p:nvPr/>
          </p:nvSpPr>
          <p:spPr>
            <a:xfrm>
              <a:off x="8393960" y="1296214"/>
              <a:ext cx="1232863" cy="1138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A832A0-FF20-F36F-3A37-F95EEFCBE815}"/>
                </a:ext>
              </a:extLst>
            </p:cNvPr>
            <p:cNvSpPr/>
            <p:nvPr/>
          </p:nvSpPr>
          <p:spPr>
            <a:xfrm>
              <a:off x="8401870" y="2730449"/>
              <a:ext cx="1232863" cy="1138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0A6003-0133-C456-EB4E-B216EE3877D8}"/>
                </a:ext>
              </a:extLst>
            </p:cNvPr>
            <p:cNvSpPr/>
            <p:nvPr/>
          </p:nvSpPr>
          <p:spPr>
            <a:xfrm>
              <a:off x="6724814" y="2727444"/>
              <a:ext cx="1232863" cy="114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pic>
          <p:nvPicPr>
            <p:cNvPr id="15" name="Picture 14" descr="A blue clouds on a black and grey background&#10;&#10;Description automatically generated">
              <a:extLst>
                <a:ext uri="{FF2B5EF4-FFF2-40B4-BE49-F238E27FC236}">
                  <a16:creationId xmlns:a16="http://schemas.microsoft.com/office/drawing/2014/main" id="{AC9A7962-96BA-D934-06C6-36254CF49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815" y="4665426"/>
              <a:ext cx="509888" cy="23331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85FBE7-75B0-C23E-8CB2-C23DADC38902}"/>
                </a:ext>
              </a:extLst>
            </p:cNvPr>
            <p:cNvSpPr txBox="1"/>
            <p:nvPr/>
          </p:nvSpPr>
          <p:spPr>
            <a:xfrm>
              <a:off x="6966943" y="4224884"/>
              <a:ext cx="84638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000" b="1" dirty="0"/>
                <a:t>Micro-frontend </a:t>
              </a:r>
            </a:p>
            <a:p>
              <a:r>
                <a:rPr lang="fi-FI" sz="1000" b="1" dirty="0"/>
                <a:t>components</a:t>
              </a:r>
              <a:endParaRPr lang="en-US" sz="1000" b="1" dirty="0"/>
            </a:p>
          </p:txBody>
        </p:sp>
        <p:pic>
          <p:nvPicPr>
            <p:cNvPr id="23" name="Picture 22" descr="Getting Started with the Table API in Azure Cosmos DB | by ...">
              <a:extLst>
                <a:ext uri="{FF2B5EF4-FFF2-40B4-BE49-F238E27FC236}">
                  <a16:creationId xmlns:a16="http://schemas.microsoft.com/office/drawing/2014/main" id="{5579603A-414B-2DE4-29ED-1ACFBFBC2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987" y="4621965"/>
              <a:ext cx="699529" cy="43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A blue cylinder with white text&#10;&#10;Description automatically generated">
              <a:extLst>
                <a:ext uri="{FF2B5EF4-FFF2-40B4-BE49-F238E27FC236}">
                  <a16:creationId xmlns:a16="http://schemas.microsoft.com/office/drawing/2014/main" id="{221259FB-E3E7-D167-270A-9191C7FD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488" y="4614635"/>
              <a:ext cx="419472" cy="419472"/>
            </a:xfrm>
            <a:prstGeom prst="rect">
              <a:avLst/>
            </a:prstGeom>
          </p:spPr>
        </p:pic>
        <p:pic>
          <p:nvPicPr>
            <p:cNvPr id="27" name="Picture 10" descr="App Service - Web App | Microsoft Azure Color">
              <a:extLst>
                <a:ext uri="{FF2B5EF4-FFF2-40B4-BE49-F238E27FC236}">
                  <a16:creationId xmlns:a16="http://schemas.microsoft.com/office/drawing/2014/main" id="{F1292906-82F7-B028-5A70-6A31958AB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477" y="3222094"/>
              <a:ext cx="443921" cy="44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592045DB-F69F-9B85-EC9D-F60607D60FB8}"/>
                </a:ext>
              </a:extLst>
            </p:cNvPr>
            <p:cNvCxnSpPr>
              <a:cxnSpLocks/>
              <a:stCxn id="14" idx="3"/>
              <a:endCxn id="13" idx="1"/>
            </p:cNvCxnSpPr>
            <p:nvPr/>
          </p:nvCxnSpPr>
          <p:spPr>
            <a:xfrm>
              <a:off x="7957677" y="3298028"/>
              <a:ext cx="444193" cy="1503"/>
            </a:xfrm>
            <a:prstGeom prst="bentConnector3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FC51C27-E34A-235C-C10A-CD8EA720AC5D}"/>
                </a:ext>
              </a:extLst>
            </p:cNvPr>
            <p:cNvCxnSpPr>
              <a:cxnSpLocks/>
              <a:stCxn id="13" idx="0"/>
              <a:endCxn id="12" idx="2"/>
            </p:cNvCxnSpPr>
            <p:nvPr/>
          </p:nvCxnSpPr>
          <p:spPr>
            <a:xfrm flipH="1" flipV="1">
              <a:off x="9010392" y="2434377"/>
              <a:ext cx="7910" cy="296072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C9E05C-E541-261E-4CCC-5ED3BBE233F2}"/>
                </a:ext>
              </a:extLst>
            </p:cNvPr>
            <p:cNvSpPr txBox="1"/>
            <p:nvPr/>
          </p:nvSpPr>
          <p:spPr>
            <a:xfrm>
              <a:off x="10334948" y="2913898"/>
              <a:ext cx="67486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fi-FI" dirty="0"/>
                <a:t>Downstream</a:t>
              </a:r>
              <a:endParaRPr lang="en-US" dirty="0"/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FAD7EB64-F855-0711-30D9-274182D09EFF}"/>
                </a:ext>
              </a:extLst>
            </p:cNvPr>
            <p:cNvCxnSpPr>
              <a:cxnSpLocks/>
              <a:stCxn id="57" idx="2"/>
              <a:endCxn id="10" idx="0"/>
            </p:cNvCxnSpPr>
            <p:nvPr/>
          </p:nvCxnSpPr>
          <p:spPr>
            <a:xfrm rot="16200000" flipH="1">
              <a:off x="10551661" y="2582091"/>
              <a:ext cx="298409" cy="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10" descr="App Service - Web App | Microsoft Azure Color">
              <a:extLst>
                <a:ext uri="{FF2B5EF4-FFF2-40B4-BE49-F238E27FC236}">
                  <a16:creationId xmlns:a16="http://schemas.microsoft.com/office/drawing/2014/main" id="{8EFAE4D9-7D0F-446D-72C8-A67421C89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493" y="3215837"/>
              <a:ext cx="443921" cy="44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71D2B5A-A62C-0B47-45E2-EB392C219DAC}"/>
                </a:ext>
              </a:extLst>
            </p:cNvPr>
            <p:cNvCxnSpPr>
              <a:cxnSpLocks/>
              <a:stCxn id="13" idx="2"/>
              <a:endCxn id="11" idx="0"/>
            </p:cNvCxnSpPr>
            <p:nvPr/>
          </p:nvCxnSpPr>
          <p:spPr>
            <a:xfrm>
              <a:off x="9018302" y="3868612"/>
              <a:ext cx="4169" cy="287137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361F28-860D-5974-51E0-46BECB3833F8}"/>
                </a:ext>
              </a:extLst>
            </p:cNvPr>
            <p:cNvSpPr txBox="1"/>
            <p:nvPr/>
          </p:nvSpPr>
          <p:spPr>
            <a:xfrm>
              <a:off x="6923383" y="2903850"/>
              <a:ext cx="8287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fi-FI" dirty="0"/>
                <a:t>Frontend + BFF</a:t>
              </a:r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EFF8D18-79E4-294A-7F9D-B3EC7F0767D5}"/>
                </a:ext>
              </a:extLst>
            </p:cNvPr>
            <p:cNvSpPr txBox="1"/>
            <p:nvPr/>
          </p:nvSpPr>
          <p:spPr>
            <a:xfrm>
              <a:off x="8650984" y="2897484"/>
              <a:ext cx="69890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fi-FI" dirty="0"/>
                <a:t>Backend API </a:t>
              </a:r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57F411-727F-28E1-DA9E-3B48126D7A61}"/>
                </a:ext>
              </a:extLst>
            </p:cNvPr>
            <p:cNvSpPr txBox="1"/>
            <p:nvPr/>
          </p:nvSpPr>
          <p:spPr>
            <a:xfrm>
              <a:off x="8642293" y="4311913"/>
              <a:ext cx="77264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fi-FI" dirty="0"/>
                <a:t>Data Storages </a:t>
              </a:r>
              <a:endParaRPr lang="en-US" dirty="0"/>
            </a:p>
          </p:txBody>
        </p:sp>
        <p:pic>
          <p:nvPicPr>
            <p:cNvPr id="48" name="Picture 47" descr="A blue and black symbol&#10;&#10;Description automatically generated">
              <a:extLst>
                <a:ext uri="{FF2B5EF4-FFF2-40B4-BE49-F238E27FC236}">
                  <a16:creationId xmlns:a16="http://schemas.microsoft.com/office/drawing/2014/main" id="{B0717E4F-3836-4318-B896-00C4D9578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2795" y="3235206"/>
              <a:ext cx="413794" cy="413794"/>
            </a:xfrm>
            <a:prstGeom prst="rect">
              <a:avLst/>
            </a:prstGeom>
          </p:spPr>
        </p:pic>
        <p:pic>
          <p:nvPicPr>
            <p:cNvPr id="49" name="Picture 8" descr="Simple .NET chat application with Azure Service Bus Topics and SignalR -  The Codegarden">
              <a:extLst>
                <a:ext uri="{FF2B5EF4-FFF2-40B4-BE49-F238E27FC236}">
                  <a16:creationId xmlns:a16="http://schemas.microsoft.com/office/drawing/2014/main" id="{A888CFED-1CF4-40E7-6ABB-DBDF842B54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4" r="22754"/>
            <a:stretch/>
          </p:blipFill>
          <p:spPr bwMode="auto">
            <a:xfrm>
              <a:off x="8486826" y="1818184"/>
              <a:ext cx="393691" cy="379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Event Hubs | Microsoft Azure Color">
              <a:extLst>
                <a:ext uri="{FF2B5EF4-FFF2-40B4-BE49-F238E27FC236}">
                  <a16:creationId xmlns:a16="http://schemas.microsoft.com/office/drawing/2014/main" id="{7FCED403-D5E3-EB10-FECA-E74C98542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96" y="1810990"/>
              <a:ext cx="393690" cy="39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62FEC4-4DBC-88A7-7CA4-49A7061C2369}"/>
                </a:ext>
              </a:extLst>
            </p:cNvPr>
            <p:cNvSpPr txBox="1"/>
            <p:nvPr/>
          </p:nvSpPr>
          <p:spPr>
            <a:xfrm>
              <a:off x="8722818" y="1464749"/>
              <a:ext cx="5802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fi-FI" dirty="0"/>
                <a:t>Messaging </a:t>
              </a:r>
              <a:endParaRPr lang="en-US" dirty="0"/>
            </a:p>
          </p:txBody>
        </p:sp>
        <p:pic>
          <p:nvPicPr>
            <p:cNvPr id="54" name="Picture 10" descr="App Service - Web App | Microsoft Azure Color">
              <a:extLst>
                <a:ext uri="{FF2B5EF4-FFF2-40B4-BE49-F238E27FC236}">
                  <a16:creationId xmlns:a16="http://schemas.microsoft.com/office/drawing/2014/main" id="{245FAA3C-15E3-C2BF-DE6A-862D0FE19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8968" y="3215127"/>
              <a:ext cx="443921" cy="44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06C6312-FB4C-8DAD-6ADE-53A195DBFED1}"/>
                </a:ext>
              </a:extLst>
            </p:cNvPr>
            <p:cNvCxnSpPr>
              <a:cxnSpLocks/>
              <a:stCxn id="13" idx="3"/>
              <a:endCxn id="10" idx="1"/>
            </p:cNvCxnSpPr>
            <p:nvPr/>
          </p:nvCxnSpPr>
          <p:spPr>
            <a:xfrm>
              <a:off x="9634733" y="3299531"/>
              <a:ext cx="449701" cy="848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C5637C0-7932-34C9-D600-A9E0E30CE9EA}"/>
                </a:ext>
              </a:extLst>
            </p:cNvPr>
            <p:cNvCxnSpPr>
              <a:cxnSpLocks/>
              <a:stCxn id="14" idx="2"/>
              <a:endCxn id="7" idx="0"/>
            </p:cNvCxnSpPr>
            <p:nvPr/>
          </p:nvCxnSpPr>
          <p:spPr>
            <a:xfrm>
              <a:off x="7341246" y="3868612"/>
              <a:ext cx="0" cy="286653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BB74F2B-666E-4750-A593-234F55DAFEC7}"/>
                </a:ext>
              </a:extLst>
            </p:cNvPr>
            <p:cNvSpPr/>
            <p:nvPr/>
          </p:nvSpPr>
          <p:spPr>
            <a:xfrm>
              <a:off x="10084433" y="1294725"/>
              <a:ext cx="1232863" cy="1138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D8238FD-6D43-0D16-A739-F24AD68C5380}"/>
                </a:ext>
              </a:extLst>
            </p:cNvPr>
            <p:cNvCxnSpPr>
              <a:cxnSpLocks/>
              <a:stCxn id="12" idx="3"/>
              <a:endCxn id="57" idx="1"/>
            </p:cNvCxnSpPr>
            <p:nvPr/>
          </p:nvCxnSpPr>
          <p:spPr>
            <a:xfrm flipV="1">
              <a:off x="9626823" y="1863807"/>
              <a:ext cx="457610" cy="1489"/>
            </a:xfrm>
            <a:prstGeom prst="straightConnector1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14" descr="Pricing - Functions | Microsoft Azure">
              <a:extLst>
                <a:ext uri="{FF2B5EF4-FFF2-40B4-BE49-F238E27FC236}">
                  <a16:creationId xmlns:a16="http://schemas.microsoft.com/office/drawing/2014/main" id="{366B1FCF-5E20-B765-0AF6-73C6EF618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7" r="19313"/>
            <a:stretch/>
          </p:blipFill>
          <p:spPr bwMode="auto">
            <a:xfrm>
              <a:off x="10205484" y="1757185"/>
              <a:ext cx="502991" cy="433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4" descr="Pricing - Functions | Microsoft Azure">
              <a:extLst>
                <a:ext uri="{FF2B5EF4-FFF2-40B4-BE49-F238E27FC236}">
                  <a16:creationId xmlns:a16="http://schemas.microsoft.com/office/drawing/2014/main" id="{0315416B-DE42-2A7D-3568-1A4114BA79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7" r="19313"/>
            <a:stretch/>
          </p:blipFill>
          <p:spPr bwMode="auto">
            <a:xfrm>
              <a:off x="10708475" y="1757141"/>
              <a:ext cx="502991" cy="433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192BC0-6CF0-DBB9-9D94-2C0868D5B4F3}"/>
                </a:ext>
              </a:extLst>
            </p:cNvPr>
            <p:cNvSpPr txBox="1"/>
            <p:nvPr/>
          </p:nvSpPr>
          <p:spPr>
            <a:xfrm>
              <a:off x="10395439" y="1468780"/>
              <a:ext cx="72295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fi-FI" dirty="0"/>
                <a:t>Functions</a:t>
              </a:r>
              <a:endParaRPr lang="en-US" dirty="0"/>
            </a:p>
          </p:txBody>
        </p:sp>
        <p:pic>
          <p:nvPicPr>
            <p:cNvPr id="1027" name="Picture 10" descr="App Service - Web App | Microsoft Azure Color">
              <a:extLst>
                <a:ext uri="{FF2B5EF4-FFF2-40B4-BE49-F238E27FC236}">
                  <a16:creationId xmlns:a16="http://schemas.microsoft.com/office/drawing/2014/main" id="{8F1B44DB-7369-FAC2-4D40-592C02D4A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1861" y="3215126"/>
              <a:ext cx="443921" cy="44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2" descr="Home · Azure/ALZ-Bicep Wiki · GitHub">
              <a:extLst>
                <a:ext uri="{FF2B5EF4-FFF2-40B4-BE49-F238E27FC236}">
                  <a16:creationId xmlns:a16="http://schemas.microsoft.com/office/drawing/2014/main" id="{CB2BFE90-5DFB-2A28-742C-B804508BF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692" y="1759500"/>
              <a:ext cx="502484" cy="502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9532F974-044C-C549-5614-E6F90982A432}"/>
                </a:ext>
              </a:extLst>
            </p:cNvPr>
            <p:cNvSpPr txBox="1"/>
            <p:nvPr/>
          </p:nvSpPr>
          <p:spPr>
            <a:xfrm>
              <a:off x="6971686" y="1487126"/>
              <a:ext cx="77745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fi-FI" dirty="0"/>
                <a:t>Infrastructure </a:t>
              </a:r>
              <a:endParaRPr lang="en-US" dirty="0"/>
            </a:p>
          </p:txBody>
        </p:sp>
        <p:sp>
          <p:nvSpPr>
            <p:cNvPr id="2" name="Title 5">
              <a:extLst>
                <a:ext uri="{FF2B5EF4-FFF2-40B4-BE49-F238E27FC236}">
                  <a16:creationId xmlns:a16="http://schemas.microsoft.com/office/drawing/2014/main" id="{99760ADF-F8C0-B88A-91A2-B3EE35EC0F0A}"/>
                </a:ext>
              </a:extLst>
            </p:cNvPr>
            <p:cNvSpPr txBox="1">
              <a:spLocks/>
            </p:cNvSpPr>
            <p:nvPr/>
          </p:nvSpPr>
          <p:spPr>
            <a:xfrm>
              <a:off x="6447873" y="435766"/>
              <a:ext cx="5232200" cy="93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ts val="3600"/>
                </a:lnSpc>
                <a:spcBef>
                  <a:spcPct val="0"/>
                </a:spcBef>
                <a:buNone/>
                <a:defRPr sz="3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dirty="0"/>
                <a:t>Architecture </a:t>
              </a:r>
              <a:r>
                <a:rPr lang="fi-FI" dirty="0" err="1"/>
                <a:t>Now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3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F691129-9CC0-C6EA-2B47-C8D45CD45F13}"/>
              </a:ext>
            </a:extLst>
          </p:cNvPr>
          <p:cNvSpPr/>
          <p:nvPr/>
        </p:nvSpPr>
        <p:spPr>
          <a:xfrm>
            <a:off x="1959234" y="1783252"/>
            <a:ext cx="2537161" cy="4124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C35A4-AC5A-7B0B-0FBB-8BF76204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If Sans Thin" panose="00000300000000000000" pitchFamily="2" charset="0"/>
              </a:rPr>
              <a:t>Transformation journey</a:t>
            </a:r>
            <a:endParaRPr lang="fi-FI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FBD1A0-652B-BBA6-BF98-6A62F53FC815}"/>
              </a:ext>
            </a:extLst>
          </p:cNvPr>
          <p:cNvSpPr/>
          <p:nvPr/>
        </p:nvSpPr>
        <p:spPr>
          <a:xfrm>
            <a:off x="2283863" y="1939736"/>
            <a:ext cx="1819702" cy="1009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Distributed Monolith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CEF87-11E2-8996-C5B3-33CDCEC1B998}"/>
              </a:ext>
            </a:extLst>
          </p:cNvPr>
          <p:cNvSpPr txBox="1"/>
          <p:nvPr/>
        </p:nvSpPr>
        <p:spPr>
          <a:xfrm>
            <a:off x="2168968" y="4077769"/>
            <a:ext cx="254831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err="1"/>
              <a:t>Difficult</a:t>
            </a:r>
            <a:r>
              <a:rPr lang="fi-FI" sz="1000" dirty="0"/>
              <a:t> to </a:t>
            </a:r>
            <a:r>
              <a:rPr lang="fi-FI" sz="1000" dirty="0" err="1"/>
              <a:t>develope</a:t>
            </a:r>
            <a:r>
              <a:rPr lang="fi-FI" sz="1000" dirty="0"/>
              <a:t> and </a:t>
            </a:r>
            <a:r>
              <a:rPr lang="fi-FI" sz="1000" dirty="0" err="1"/>
              <a:t>debug</a:t>
            </a:r>
            <a:endParaRPr lang="fi-FI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err="1"/>
              <a:t>Difficult</a:t>
            </a:r>
            <a:r>
              <a:rPr lang="fi-FI" sz="1000" dirty="0"/>
              <a:t> to </a:t>
            </a:r>
            <a:r>
              <a:rPr lang="fi-FI" sz="1000" dirty="0" err="1"/>
              <a:t>share</a:t>
            </a:r>
            <a:r>
              <a:rPr lang="fi-FI" sz="1000" dirty="0"/>
              <a:t> </a:t>
            </a:r>
            <a:r>
              <a:rPr lang="fi-FI" sz="1000" dirty="0" err="1"/>
              <a:t>code</a:t>
            </a:r>
            <a:r>
              <a:rPr lang="fi-FI" sz="1000" dirty="0"/>
              <a:t> between </a:t>
            </a:r>
            <a:br>
              <a:rPr lang="fi-FI" sz="1000" dirty="0"/>
            </a:br>
            <a:r>
              <a:rPr lang="fi-FI" sz="1000" dirty="0" err="1"/>
              <a:t>services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Services are tightly coupled and </a:t>
            </a:r>
            <a:br>
              <a:rPr lang="en-US" sz="1000" dirty="0"/>
            </a:br>
            <a:r>
              <a:rPr lang="en-US" sz="1000" dirty="0"/>
              <a:t>dependent on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 err="1"/>
              <a:t>Scattered</a:t>
            </a:r>
            <a:r>
              <a:rPr lang="fi-FI" sz="1000" dirty="0"/>
              <a:t> domain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Costly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 dirty="0"/>
              <a:t>Classic ADO pipelines + ARM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0A9355-D6E2-A6B6-FBD6-42631A3229C4}"/>
              </a:ext>
            </a:extLst>
          </p:cNvPr>
          <p:cNvSpPr txBox="1"/>
          <p:nvPr/>
        </p:nvSpPr>
        <p:spPr>
          <a:xfrm rot="16200000">
            <a:off x="1147539" y="4596362"/>
            <a:ext cx="11317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Characteristics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884152-E911-5B02-318C-591933EC8780}"/>
              </a:ext>
            </a:extLst>
          </p:cNvPr>
          <p:cNvGrpSpPr/>
          <p:nvPr/>
        </p:nvGrpSpPr>
        <p:grpSpPr>
          <a:xfrm>
            <a:off x="2758190" y="3301509"/>
            <a:ext cx="871564" cy="385490"/>
            <a:chOff x="3869661" y="2374871"/>
            <a:chExt cx="871564" cy="385490"/>
          </a:xfrm>
        </p:grpSpPr>
        <p:pic>
          <p:nvPicPr>
            <p:cNvPr id="41" name="Picture 10" descr="App Service - Web App | Microsoft Azure Color">
              <a:extLst>
                <a:ext uri="{FF2B5EF4-FFF2-40B4-BE49-F238E27FC236}">
                  <a16:creationId xmlns:a16="http://schemas.microsoft.com/office/drawing/2014/main" id="{3787460F-C0CF-AEBD-6DE6-A2432245D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735" y="2374871"/>
              <a:ext cx="385490" cy="385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4" descr="Pricing - Functions | Microsoft Azure">
              <a:extLst>
                <a:ext uri="{FF2B5EF4-FFF2-40B4-BE49-F238E27FC236}">
                  <a16:creationId xmlns:a16="http://schemas.microsoft.com/office/drawing/2014/main" id="{2A3B6190-40AD-AC37-5C61-CEBFDA3FCC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7" r="19313"/>
            <a:stretch/>
          </p:blipFill>
          <p:spPr bwMode="auto">
            <a:xfrm>
              <a:off x="3869661" y="2414039"/>
              <a:ext cx="401471" cy="346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6CC0752-9577-8745-E483-ABC7F6639A75}"/>
              </a:ext>
            </a:extLst>
          </p:cNvPr>
          <p:cNvSpPr txBox="1"/>
          <p:nvPr/>
        </p:nvSpPr>
        <p:spPr>
          <a:xfrm rot="16200000">
            <a:off x="1446304" y="3535885"/>
            <a:ext cx="5626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Hosting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838D0-75EA-5B63-54C5-4FD1360CB2DF}"/>
              </a:ext>
            </a:extLst>
          </p:cNvPr>
          <p:cNvSpPr txBox="1"/>
          <p:nvPr/>
        </p:nvSpPr>
        <p:spPr>
          <a:xfrm>
            <a:off x="2960758" y="1480532"/>
            <a:ext cx="3222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400" b="1" dirty="0"/>
              <a:t>Past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617FB-087F-05B8-B2FE-B5516EB96567}"/>
              </a:ext>
            </a:extLst>
          </p:cNvPr>
          <p:cNvSpPr txBox="1"/>
          <p:nvPr/>
        </p:nvSpPr>
        <p:spPr>
          <a:xfrm>
            <a:off x="2309580" y="3761413"/>
            <a:ext cx="18354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00" b="1" dirty="0"/>
              <a:t>Azure App Services and Functions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7E0344-FC61-BB2E-E7A9-6AE6EAE2FB56}"/>
              </a:ext>
            </a:extLst>
          </p:cNvPr>
          <p:cNvGrpSpPr/>
          <p:nvPr/>
        </p:nvGrpSpPr>
        <p:grpSpPr>
          <a:xfrm>
            <a:off x="2272542" y="5542323"/>
            <a:ext cx="1909513" cy="378757"/>
            <a:chOff x="1963859" y="5449931"/>
            <a:chExt cx="1909513" cy="378757"/>
          </a:xfrm>
        </p:grpSpPr>
        <p:pic>
          <p:nvPicPr>
            <p:cNvPr id="24" name="Picture 23" descr="A red folder with white lines&#10;&#10;Description automatically generated">
              <a:extLst>
                <a:ext uri="{FF2B5EF4-FFF2-40B4-BE49-F238E27FC236}">
                  <a16:creationId xmlns:a16="http://schemas.microsoft.com/office/drawing/2014/main" id="{706802B7-92F5-FAF4-FC04-EBC9FC281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859" y="5459248"/>
              <a:ext cx="270788" cy="27078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E4CCE9-0E10-79CC-0EBC-FE2084C02A91}"/>
                </a:ext>
              </a:extLst>
            </p:cNvPr>
            <p:cNvSpPr txBox="1"/>
            <p:nvPr/>
          </p:nvSpPr>
          <p:spPr>
            <a:xfrm>
              <a:off x="2264454" y="5520199"/>
              <a:ext cx="79348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000" b="1" dirty="0"/>
                <a:t>10</a:t>
              </a:r>
              <a:r>
                <a:rPr lang="fi-FI" sz="1000" dirty="0"/>
                <a:t> repositories</a:t>
              </a:r>
            </a:p>
            <a:p>
              <a:endParaRPr lang="fi-FI" sz="1000" dirty="0"/>
            </a:p>
          </p:txBody>
        </p:sp>
        <p:pic>
          <p:nvPicPr>
            <p:cNvPr id="28" name="Graphic 27" descr="Meeting with solid fill">
              <a:extLst>
                <a:ext uri="{FF2B5EF4-FFF2-40B4-BE49-F238E27FC236}">
                  <a16:creationId xmlns:a16="http://schemas.microsoft.com/office/drawing/2014/main" id="{85B474DD-90CA-3DDE-FD22-9DF6E013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52106" y="5449931"/>
              <a:ext cx="270788" cy="27078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210748-C18B-3471-CF6D-1A5E2B97E066}"/>
                </a:ext>
              </a:extLst>
            </p:cNvPr>
            <p:cNvSpPr txBox="1"/>
            <p:nvPr/>
          </p:nvSpPr>
          <p:spPr>
            <a:xfrm>
              <a:off x="3469415" y="5520911"/>
              <a:ext cx="40395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000" b="1" dirty="0"/>
                <a:t>1</a:t>
              </a:r>
              <a:r>
                <a:rPr lang="fi-FI" sz="1000" dirty="0"/>
                <a:t> squad</a:t>
              </a:r>
            </a:p>
            <a:p>
              <a:endParaRPr lang="fi-FI" sz="10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7154C5-8DF4-149C-308F-95117A1E02B9}"/>
              </a:ext>
            </a:extLst>
          </p:cNvPr>
          <p:cNvGrpSpPr/>
          <p:nvPr/>
        </p:nvGrpSpPr>
        <p:grpSpPr>
          <a:xfrm>
            <a:off x="4314726" y="1456316"/>
            <a:ext cx="3039328" cy="4451099"/>
            <a:chOff x="4005237" y="1449282"/>
            <a:chExt cx="3039328" cy="44510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0F4BB88-ED6E-A4F2-6E09-1296A03DB3A9}"/>
                </a:ext>
              </a:extLst>
            </p:cNvPr>
            <p:cNvSpPr/>
            <p:nvPr/>
          </p:nvSpPr>
          <p:spPr>
            <a:xfrm>
              <a:off x="4479279" y="1776218"/>
              <a:ext cx="2537161" cy="4124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E7D88DA-0C93-7CBD-87CE-2A980FB245D8}"/>
                </a:ext>
              </a:extLst>
            </p:cNvPr>
            <p:cNvSpPr/>
            <p:nvPr/>
          </p:nvSpPr>
          <p:spPr>
            <a:xfrm>
              <a:off x="4818604" y="1932702"/>
              <a:ext cx="1819702" cy="10099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fi-FI" sz="1400" b="1" dirty="0">
                  <a:solidFill>
                    <a:schemeClr val="tx1"/>
                  </a:solidFill>
                </a:rPr>
                <a:t>Monolith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B87FDB-E1A1-44B7-9C63-2B34A2CC8C7F}"/>
                </a:ext>
              </a:extLst>
            </p:cNvPr>
            <p:cNvSpPr txBox="1"/>
            <p:nvPr/>
          </p:nvSpPr>
          <p:spPr>
            <a:xfrm>
              <a:off x="4617619" y="4031804"/>
              <a:ext cx="242694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buFont typeface="Arial" panose="020B0604020202020204" pitchFamily="34" charset="0"/>
                <a:buChar char="•"/>
                <a:defRPr sz="1000"/>
              </a:lvl1pPr>
            </a:lstStyle>
            <a:p>
              <a:r>
                <a:rPr lang="fi-FI" dirty="0"/>
                <a:t>Improved </a:t>
              </a:r>
              <a:r>
                <a:rPr lang="fi-FI" dirty="0" err="1"/>
                <a:t>development</a:t>
              </a:r>
              <a:r>
                <a:rPr lang="fi-FI" dirty="0"/>
                <a:t> experience</a:t>
              </a:r>
            </a:p>
            <a:p>
              <a:r>
                <a:rPr lang="fi-FI" dirty="0"/>
                <a:t>More cost-effective infrastructure</a:t>
              </a:r>
            </a:p>
            <a:p>
              <a:r>
                <a:rPr lang="fi-FI" dirty="0"/>
                <a:t>Services are more logically structured, </a:t>
              </a:r>
              <a:br>
                <a:rPr lang="fi-FI" dirty="0"/>
              </a:br>
              <a:r>
                <a:rPr lang="fi-FI" dirty="0"/>
                <a:t>but still </a:t>
              </a:r>
              <a:r>
                <a:rPr lang="en-US" dirty="0"/>
                <a:t>tightly</a:t>
              </a:r>
              <a:r>
                <a:rPr lang="fi-FI" dirty="0"/>
                <a:t> coupled</a:t>
              </a:r>
            </a:p>
            <a:p>
              <a:r>
                <a:rPr lang="fi-FI" dirty="0"/>
                <a:t>Cumbersome scaling</a:t>
              </a:r>
            </a:p>
            <a:p>
              <a:r>
                <a:rPr lang="fi-FI" dirty="0"/>
                <a:t>YAML pipelines + </a:t>
              </a:r>
              <a:r>
                <a:rPr lang="fi-FI" dirty="0" err="1"/>
                <a:t>Bicep</a:t>
              </a:r>
              <a:endParaRPr lang="fi-FI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841ABC-2DA4-16EE-7F3D-6795D59B3B51}"/>
                </a:ext>
              </a:extLst>
            </p:cNvPr>
            <p:cNvSpPr txBox="1"/>
            <p:nvPr/>
          </p:nvSpPr>
          <p:spPr>
            <a:xfrm>
              <a:off x="5496064" y="1449282"/>
              <a:ext cx="33502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400" b="1" dirty="0" err="1"/>
                <a:t>Now</a:t>
              </a:r>
              <a:endParaRPr lang="fi-FI" sz="1400" b="1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F83432D-E138-B50E-D78D-D3533F23D6DB}"/>
                </a:ext>
              </a:extLst>
            </p:cNvPr>
            <p:cNvGrpSpPr/>
            <p:nvPr/>
          </p:nvGrpSpPr>
          <p:grpSpPr>
            <a:xfrm>
              <a:off x="5234996" y="3294475"/>
              <a:ext cx="871564" cy="385490"/>
              <a:chOff x="3882980" y="2374871"/>
              <a:chExt cx="871564" cy="385490"/>
            </a:xfrm>
          </p:grpSpPr>
          <p:pic>
            <p:nvPicPr>
              <p:cNvPr id="35" name="Picture 10" descr="App Service - Web App | Microsoft Azure Color">
                <a:extLst>
                  <a:ext uri="{FF2B5EF4-FFF2-40B4-BE49-F238E27FC236}">
                    <a16:creationId xmlns:a16="http://schemas.microsoft.com/office/drawing/2014/main" id="{902EC705-3B7E-8F7F-1CFE-CB601D741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054" y="2374871"/>
                <a:ext cx="385490" cy="385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4" descr="Pricing - Functions | Microsoft Azure">
                <a:extLst>
                  <a:ext uri="{FF2B5EF4-FFF2-40B4-BE49-F238E27FC236}">
                    <a16:creationId xmlns:a16="http://schemas.microsoft.com/office/drawing/2014/main" id="{C04CD707-74E4-6235-C1C6-3F1B3F05E3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27" r="19313"/>
              <a:stretch/>
            </p:blipFill>
            <p:spPr bwMode="auto">
              <a:xfrm>
                <a:off x="3882980" y="2414039"/>
                <a:ext cx="401471" cy="346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671E9218-DB94-A519-FAD0-2767DEA58983}"/>
                </a:ext>
              </a:extLst>
            </p:cNvPr>
            <p:cNvSpPr/>
            <p:nvPr/>
          </p:nvSpPr>
          <p:spPr>
            <a:xfrm>
              <a:off x="4005237" y="2296113"/>
              <a:ext cx="633677" cy="359391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fi-FI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F8F2A0-07CE-AB3C-9172-B89CB622DC27}"/>
                </a:ext>
              </a:extLst>
            </p:cNvPr>
            <p:cNvSpPr txBox="1"/>
            <p:nvPr/>
          </p:nvSpPr>
          <p:spPr>
            <a:xfrm>
              <a:off x="4853616" y="3754379"/>
              <a:ext cx="183543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000" b="1" dirty="0"/>
                <a:t>Azure App Services and Functions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A937503-7D57-81B5-C2C4-7A1F395B7707}"/>
                </a:ext>
              </a:extLst>
            </p:cNvPr>
            <p:cNvGrpSpPr/>
            <p:nvPr/>
          </p:nvGrpSpPr>
          <p:grpSpPr>
            <a:xfrm>
              <a:off x="4809969" y="5507671"/>
              <a:ext cx="1923940" cy="378757"/>
              <a:chOff x="1963859" y="5449931"/>
              <a:chExt cx="1923940" cy="378757"/>
            </a:xfrm>
          </p:grpSpPr>
          <p:pic>
            <p:nvPicPr>
              <p:cNvPr id="36" name="Picture 35" descr="A red folder with white lines&#10;&#10;Description automatically generated">
                <a:extLst>
                  <a:ext uri="{FF2B5EF4-FFF2-40B4-BE49-F238E27FC236}">
                    <a16:creationId xmlns:a16="http://schemas.microsoft.com/office/drawing/2014/main" id="{63A68A1D-6D6C-5EF4-F69E-948A8E349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3859" y="5459248"/>
                <a:ext cx="270788" cy="270788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27C195-3949-5F05-0BEB-3EFED612AE50}"/>
                  </a:ext>
                </a:extLst>
              </p:cNvPr>
              <p:cNvSpPr txBox="1"/>
              <p:nvPr/>
            </p:nvSpPr>
            <p:spPr>
              <a:xfrm>
                <a:off x="2264454" y="5520199"/>
                <a:ext cx="7405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000" b="1" dirty="0"/>
                  <a:t>4</a:t>
                </a:r>
                <a:r>
                  <a:rPr lang="fi-FI" sz="1000" dirty="0"/>
                  <a:t> repositories</a:t>
                </a:r>
              </a:p>
              <a:p>
                <a:endParaRPr lang="fi-FI" sz="1000" dirty="0"/>
              </a:p>
            </p:txBody>
          </p:sp>
          <p:pic>
            <p:nvPicPr>
              <p:cNvPr id="51" name="Graphic 50" descr="Meeting with solid fill">
                <a:extLst>
                  <a:ext uri="{FF2B5EF4-FFF2-40B4-BE49-F238E27FC236}">
                    <a16:creationId xmlns:a16="http://schemas.microsoft.com/office/drawing/2014/main" id="{4E917608-8C94-BF23-B40C-964C3B3A0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152106" y="5449931"/>
                <a:ext cx="270788" cy="270788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0B5184-125A-C1B1-D653-90EF41888A51}"/>
                  </a:ext>
                </a:extLst>
              </p:cNvPr>
              <p:cNvSpPr txBox="1"/>
              <p:nvPr/>
            </p:nvSpPr>
            <p:spPr>
              <a:xfrm>
                <a:off x="3469415" y="5520911"/>
                <a:ext cx="4183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000" b="1" dirty="0"/>
                  <a:t>2</a:t>
                </a:r>
                <a:r>
                  <a:rPr lang="fi-FI" sz="1000" dirty="0"/>
                  <a:t> squad</a:t>
                </a:r>
              </a:p>
              <a:p>
                <a:endParaRPr lang="fi-FI" sz="10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0E2EFF-B9CB-6F93-F512-D7D6063E93A2}"/>
              </a:ext>
            </a:extLst>
          </p:cNvPr>
          <p:cNvGrpSpPr/>
          <p:nvPr/>
        </p:nvGrpSpPr>
        <p:grpSpPr>
          <a:xfrm>
            <a:off x="7168433" y="1435086"/>
            <a:ext cx="3130471" cy="4485282"/>
            <a:chOff x="7168433" y="1435086"/>
            <a:chExt cx="3130471" cy="448528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BBF9E11-80C7-4E0D-33C3-56F46FAA0343}"/>
                </a:ext>
              </a:extLst>
            </p:cNvPr>
            <p:cNvGrpSpPr/>
            <p:nvPr/>
          </p:nvGrpSpPr>
          <p:grpSpPr>
            <a:xfrm>
              <a:off x="7168433" y="1435086"/>
              <a:ext cx="3033982" cy="4485282"/>
              <a:chOff x="6858944" y="1428052"/>
              <a:chExt cx="3033982" cy="448528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AB35FEE-BBE6-B96F-5B0B-E13285F8A141}"/>
                  </a:ext>
                </a:extLst>
              </p:cNvPr>
              <p:cNvSpPr/>
              <p:nvPr/>
            </p:nvSpPr>
            <p:spPr>
              <a:xfrm>
                <a:off x="7355765" y="1776217"/>
                <a:ext cx="2537161" cy="4124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9FF93D8-C285-4956-F39E-45C3BBAB875C}"/>
                  </a:ext>
                </a:extLst>
              </p:cNvPr>
              <p:cNvSpPr/>
              <p:nvPr/>
            </p:nvSpPr>
            <p:spPr>
              <a:xfrm>
                <a:off x="7732492" y="1932702"/>
                <a:ext cx="1819702" cy="10099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fi-FI" sz="1400" b="1" dirty="0">
                    <a:solidFill>
                      <a:schemeClr val="tx1"/>
                    </a:solidFill>
                  </a:rPr>
                  <a:t>Microservices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2CAEF4-8033-C1B9-A6CE-DCDEBFAB54ED}"/>
                  </a:ext>
                </a:extLst>
              </p:cNvPr>
              <p:cNvSpPr txBox="1"/>
              <p:nvPr/>
            </p:nvSpPr>
            <p:spPr>
              <a:xfrm>
                <a:off x="7562469" y="4031804"/>
                <a:ext cx="233045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171450" indent="-171450">
                  <a:buFont typeface="Arial" panose="020B0604020202020204" pitchFamily="34" charset="0"/>
                  <a:buChar char="•"/>
                  <a:defRPr sz="1000"/>
                </a:lvl1pPr>
              </a:lstStyle>
              <a:p>
                <a:endParaRPr lang="fi-FI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9B9D0C1-A686-D794-B2B2-3FB98CE19E05}"/>
                  </a:ext>
                </a:extLst>
              </p:cNvPr>
              <p:cNvGrpSpPr/>
              <p:nvPr/>
            </p:nvGrpSpPr>
            <p:grpSpPr>
              <a:xfrm>
                <a:off x="7732492" y="3179769"/>
                <a:ext cx="1874478" cy="515276"/>
                <a:chOff x="7943983" y="2610805"/>
                <a:chExt cx="1874478" cy="515276"/>
              </a:xfrm>
            </p:grpSpPr>
            <p:pic>
              <p:nvPicPr>
                <p:cNvPr id="9" name="Picture 26" descr="Accelerating Cloud-Native Application Development with .NET Aspire -  NashTech Insights">
                  <a:extLst>
                    <a:ext uri="{FF2B5EF4-FFF2-40B4-BE49-F238E27FC236}">
                      <a16:creationId xmlns:a16="http://schemas.microsoft.com/office/drawing/2014/main" id="{F5F0A391-F67B-BF31-91CD-69A7996CCF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71" r="80058" b="23965"/>
                <a:stretch/>
              </p:blipFill>
              <p:spPr bwMode="auto">
                <a:xfrm>
                  <a:off x="8698217" y="2669276"/>
                  <a:ext cx="411663" cy="3935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2" descr="Azure Container Apps - Visual Studio Marketplace">
                  <a:extLst>
                    <a:ext uri="{FF2B5EF4-FFF2-40B4-BE49-F238E27FC236}">
                      <a16:creationId xmlns:a16="http://schemas.microsoft.com/office/drawing/2014/main" id="{359748ED-E4C7-9744-147C-E6CDEFB709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3983" y="2669276"/>
                  <a:ext cx="456805" cy="45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871731-8E71-EC53-D460-EFCBE335EAB2}"/>
                    </a:ext>
                  </a:extLst>
                </p:cNvPr>
                <p:cNvSpPr txBox="1"/>
                <p:nvPr/>
              </p:nvSpPr>
              <p:spPr>
                <a:xfrm>
                  <a:off x="8490635" y="2755006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+</a:t>
                  </a:r>
                </a:p>
              </p:txBody>
            </p:sp>
            <p:pic>
              <p:nvPicPr>
                <p:cNvPr id="29" name="Picture 6" descr="Azure Developer CLI - Visual Studio Marketplace">
                  <a:extLst>
                    <a:ext uri="{FF2B5EF4-FFF2-40B4-BE49-F238E27FC236}">
                      <a16:creationId xmlns:a16="http://schemas.microsoft.com/office/drawing/2014/main" id="{66796D9C-CC6B-9CEC-3808-ABA9EF632B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61656" y="2610805"/>
                  <a:ext cx="456805" cy="45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75361B0-4FF9-CB0E-C42D-BB67B6976810}"/>
                    </a:ext>
                  </a:extLst>
                </p:cNvPr>
                <p:cNvSpPr txBox="1"/>
                <p:nvPr/>
              </p:nvSpPr>
              <p:spPr>
                <a:xfrm>
                  <a:off x="9127278" y="2752498"/>
                  <a:ext cx="1490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i-FI" sz="2000" dirty="0"/>
                    <a:t>+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BBFA5C-C29F-8F91-0972-5779C889022E}"/>
                  </a:ext>
                </a:extLst>
              </p:cNvPr>
              <p:cNvSpPr txBox="1"/>
              <p:nvPr/>
            </p:nvSpPr>
            <p:spPr>
              <a:xfrm>
                <a:off x="8353684" y="1428052"/>
                <a:ext cx="4953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400" b="1" dirty="0"/>
                  <a:t>Future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7D64A9-701D-9331-CA31-B7B27550B207}"/>
                  </a:ext>
                </a:extLst>
              </p:cNvPr>
              <p:cNvSpPr txBox="1"/>
              <p:nvPr/>
            </p:nvSpPr>
            <p:spPr>
              <a:xfrm>
                <a:off x="7716755" y="3750822"/>
                <a:ext cx="1941237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i-FI" sz="1000" b="1" dirty="0"/>
                  <a:t>Azure Container Apps + .NET Aspire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F3A95A6-C738-9457-C70F-7F2883B96FB7}"/>
                  </a:ext>
                </a:extLst>
              </p:cNvPr>
              <p:cNvGrpSpPr/>
              <p:nvPr/>
            </p:nvGrpSpPr>
            <p:grpSpPr>
              <a:xfrm>
                <a:off x="7687397" y="5534577"/>
                <a:ext cx="1923940" cy="378757"/>
                <a:chOff x="1963859" y="5449931"/>
                <a:chExt cx="1923940" cy="378757"/>
              </a:xfrm>
            </p:grpSpPr>
            <p:pic>
              <p:nvPicPr>
                <p:cNvPr id="60" name="Picture 59" descr="A red folder with white lines&#10;&#10;Description automatically generated">
                  <a:extLst>
                    <a:ext uri="{FF2B5EF4-FFF2-40B4-BE49-F238E27FC236}">
                      <a16:creationId xmlns:a16="http://schemas.microsoft.com/office/drawing/2014/main" id="{5C7A4502-04DD-5D0E-1B6A-747E3C101B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3859" y="5459248"/>
                  <a:ext cx="270788" cy="270788"/>
                </a:xfrm>
                <a:prstGeom prst="rect">
                  <a:avLst/>
                </a:prstGeom>
              </p:spPr>
            </p:pic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3228362-B45E-8CA9-7087-D741F2A773BF}"/>
                    </a:ext>
                  </a:extLst>
                </p:cNvPr>
                <p:cNvSpPr txBox="1"/>
                <p:nvPr/>
              </p:nvSpPr>
              <p:spPr>
                <a:xfrm>
                  <a:off x="2264454" y="5520199"/>
                  <a:ext cx="74058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i-FI" sz="1000" b="1" dirty="0"/>
                    <a:t>1</a:t>
                  </a:r>
                  <a:r>
                    <a:rPr lang="fi-FI" sz="1000" dirty="0"/>
                    <a:t> repositories</a:t>
                  </a:r>
                </a:p>
                <a:p>
                  <a:endParaRPr lang="fi-FI" sz="1000" dirty="0"/>
                </a:p>
              </p:txBody>
            </p:sp>
            <p:pic>
              <p:nvPicPr>
                <p:cNvPr id="62" name="Graphic 61" descr="Meeting with solid fill">
                  <a:extLst>
                    <a:ext uri="{FF2B5EF4-FFF2-40B4-BE49-F238E27FC236}">
                      <a16:creationId xmlns:a16="http://schemas.microsoft.com/office/drawing/2014/main" id="{CD5AD3C8-C0F6-11AF-228C-FB6EC9CB89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2106" y="5449931"/>
                  <a:ext cx="270788" cy="270788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DA30357-828D-0CF9-13ED-785A6D844D7B}"/>
                    </a:ext>
                  </a:extLst>
                </p:cNvPr>
                <p:cNvSpPr txBox="1"/>
                <p:nvPr/>
              </p:nvSpPr>
              <p:spPr>
                <a:xfrm>
                  <a:off x="3469415" y="5520911"/>
                  <a:ext cx="41838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i-FI" sz="1000" b="1" dirty="0"/>
                    <a:t>2</a:t>
                  </a:r>
                  <a:r>
                    <a:rPr lang="fi-FI" sz="1000" dirty="0"/>
                    <a:t> squad</a:t>
                  </a:r>
                </a:p>
                <a:p>
                  <a:endParaRPr lang="fi-FI" sz="1000" dirty="0"/>
                </a:p>
              </p:txBody>
            </p:sp>
          </p:grp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C63E424F-C059-3BC8-8200-BA6451396037}"/>
                  </a:ext>
                </a:extLst>
              </p:cNvPr>
              <p:cNvSpPr/>
              <p:nvPr/>
            </p:nvSpPr>
            <p:spPr>
              <a:xfrm>
                <a:off x="6858944" y="2296642"/>
                <a:ext cx="633677" cy="359391"/>
              </a:xfrm>
              <a:prstGeom prst="rightArrow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fi-FI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E5559-EE0F-8FBE-8888-2ABBB31231CE}"/>
                </a:ext>
              </a:extLst>
            </p:cNvPr>
            <p:cNvSpPr txBox="1"/>
            <p:nvPr/>
          </p:nvSpPr>
          <p:spPr>
            <a:xfrm>
              <a:off x="7871958" y="4037480"/>
              <a:ext cx="242694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buFont typeface="Arial" panose="020B0604020202020204" pitchFamily="34" charset="0"/>
                <a:buChar char="•"/>
                <a:defRPr sz="1000"/>
              </a:lvl1pPr>
            </a:lstStyle>
            <a:p>
              <a:r>
                <a:rPr lang="fi-FI" dirty="0" err="1"/>
                <a:t>Superior</a:t>
              </a:r>
              <a:r>
                <a:rPr lang="fi-FI" dirty="0"/>
                <a:t> </a:t>
              </a:r>
              <a:r>
                <a:rPr lang="fi-FI" dirty="0" err="1"/>
                <a:t>development</a:t>
              </a:r>
              <a:r>
                <a:rPr lang="fi-FI" dirty="0"/>
                <a:t> experience</a:t>
              </a:r>
            </a:p>
            <a:p>
              <a:r>
                <a:rPr lang="fi-FI" dirty="0" err="1"/>
                <a:t>Better</a:t>
              </a:r>
              <a:r>
                <a:rPr lang="fi-FI" dirty="0"/>
                <a:t> </a:t>
              </a:r>
              <a:r>
                <a:rPr lang="fi-FI" dirty="0" err="1"/>
                <a:t>maintainability</a:t>
              </a:r>
              <a:endParaRPr lang="fi-FI" dirty="0"/>
            </a:p>
            <a:p>
              <a:r>
                <a:rPr lang="fi-FI" dirty="0" err="1"/>
                <a:t>Better</a:t>
              </a:r>
              <a:r>
                <a:rPr lang="fi-FI" dirty="0"/>
                <a:t> </a:t>
              </a:r>
              <a:r>
                <a:rPr lang="fi-FI" dirty="0" err="1"/>
                <a:t>productivity</a:t>
              </a:r>
              <a:endParaRPr lang="fi-FI" dirty="0"/>
            </a:p>
            <a:p>
              <a:r>
                <a:rPr lang="fi-FI" dirty="0" err="1"/>
                <a:t>Easier</a:t>
              </a:r>
              <a:r>
                <a:rPr lang="fi-FI" dirty="0"/>
                <a:t> </a:t>
              </a:r>
              <a:r>
                <a:rPr lang="fi-FI" dirty="0" err="1"/>
                <a:t>service</a:t>
              </a:r>
              <a:r>
                <a:rPr lang="fi-FI" dirty="0"/>
                <a:t> </a:t>
              </a:r>
              <a:r>
                <a:rPr lang="fi-FI" dirty="0" err="1"/>
                <a:t>specific</a:t>
              </a:r>
              <a:r>
                <a:rPr lang="fi-FI" dirty="0"/>
                <a:t> </a:t>
              </a:r>
              <a:r>
                <a:rPr lang="fi-FI" dirty="0" err="1"/>
                <a:t>scaling</a:t>
              </a:r>
              <a:endParaRPr lang="fi-FI" dirty="0"/>
            </a:p>
            <a:p>
              <a:r>
                <a:rPr lang="fi-FI" dirty="0" err="1"/>
                <a:t>Improved</a:t>
              </a:r>
              <a:r>
                <a:rPr lang="fi-FI" dirty="0"/>
                <a:t> DR</a:t>
              </a:r>
            </a:p>
            <a:p>
              <a:r>
                <a:rPr lang="fi-FI" dirty="0" err="1"/>
                <a:t>Ready</a:t>
              </a:r>
              <a:r>
                <a:rPr lang="fi-FI" dirty="0"/>
                <a:t> for </a:t>
              </a:r>
              <a:r>
                <a:rPr lang="fi-FI" dirty="0" err="1"/>
                <a:t>near-future</a:t>
              </a:r>
              <a:r>
                <a:rPr lang="fi-FI" dirty="0"/>
                <a:t> </a:t>
              </a:r>
              <a:r>
                <a:rPr lang="fi-FI" dirty="0" err="1"/>
                <a:t>compliance</a:t>
              </a:r>
              <a:r>
                <a:rPr lang="fi-FI" dirty="0"/>
                <a:t> </a:t>
              </a:r>
              <a:r>
                <a:rPr lang="fi-FI" dirty="0" err="1"/>
                <a:t>requirements</a:t>
              </a:r>
              <a:endParaRPr lang="fi-FI" dirty="0"/>
            </a:p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7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C9CF62-5523-1867-E5F1-E0525FA731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Data Consistency</a:t>
            </a:r>
          </a:p>
          <a:p>
            <a:r>
              <a:rPr lang="en-US" dirty="0"/>
              <a:t>Fault Tolerance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Distributed Tracing / Logging</a:t>
            </a:r>
          </a:p>
          <a:p>
            <a:r>
              <a:rPr lang="en-US" dirty="0"/>
              <a:t>Metrics / Analytics</a:t>
            </a:r>
          </a:p>
          <a:p>
            <a:r>
              <a:rPr lang="en-US" dirty="0"/>
              <a:t>Deployment pipelines</a:t>
            </a:r>
          </a:p>
          <a:p>
            <a:r>
              <a:rPr lang="en-US" dirty="0"/>
              <a:t>Service Coordination / Orchestration</a:t>
            </a:r>
          </a:p>
          <a:p>
            <a:r>
              <a:rPr lang="en-US" dirty="0"/>
              <a:t>Communication / Service Discovery</a:t>
            </a:r>
          </a:p>
          <a:p>
            <a:r>
              <a:rPr lang="en-US" dirty="0"/>
              <a:t>Networking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A52217-FAC7-A4E9-0348-EEBFCB4504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3D58B0-0EF5-CFEF-ED8E-0528A1A4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distributed application is challenging </a:t>
            </a:r>
            <a:r>
              <a:rPr lang="fi-FI" dirty="0"/>
              <a:t>😓</a:t>
            </a:r>
            <a:endParaRPr lang="en-US" dirty="0"/>
          </a:p>
        </p:txBody>
      </p:sp>
      <p:pic>
        <p:nvPicPr>
          <p:cNvPr id="21" name="Picture Placeholder 20" descr="A cartoon of a person climbing a mountain&#10;&#10;Description automatically generated">
            <a:extLst>
              <a:ext uri="{FF2B5EF4-FFF2-40B4-BE49-F238E27FC236}">
                <a16:creationId xmlns:a16="http://schemas.microsoft.com/office/drawing/2014/main" id="{59ECB81C-22F1-EA25-2218-C14577A695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900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42132-859D-B77D-3378-118A707DEF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AE05C-CBAA-0917-C8E7-B6DF317E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What is .NET Aspire?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DB68F0-5C43-B9B8-2382-72C78D88BFBC}"/>
              </a:ext>
            </a:extLst>
          </p:cNvPr>
          <p:cNvSpPr/>
          <p:nvPr/>
        </p:nvSpPr>
        <p:spPr>
          <a:xfrm>
            <a:off x="1214317" y="1410782"/>
            <a:ext cx="3645500" cy="38404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 err="1">
              <a:solidFill>
                <a:schemeClr val="tx1"/>
              </a:solidFill>
            </a:endParaRPr>
          </a:p>
        </p:txBody>
      </p:sp>
      <p:pic>
        <p:nvPicPr>
          <p:cNvPr id="7" name="Picture 26" descr="Accelerating Cloud-Native Application Development with .NET Aspire -  NashTech Insights">
            <a:extLst>
              <a:ext uri="{FF2B5EF4-FFF2-40B4-BE49-F238E27FC236}">
                <a16:creationId xmlns:a16="http://schemas.microsoft.com/office/drawing/2014/main" id="{D80C3745-660D-297C-0579-60F481338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r="80058" b="23965"/>
          <a:stretch/>
        </p:blipFill>
        <p:spPr bwMode="auto">
          <a:xfrm>
            <a:off x="2004709" y="3067290"/>
            <a:ext cx="411663" cy="3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03E200-B6B4-3B8D-53E6-64336A117632}"/>
              </a:ext>
            </a:extLst>
          </p:cNvPr>
          <p:cNvSpPr txBox="1"/>
          <p:nvPr/>
        </p:nvSpPr>
        <p:spPr>
          <a:xfrm>
            <a:off x="2612926" y="3091465"/>
            <a:ext cx="14763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/>
              <a:t>.NET Aspire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25F461-F900-F4D9-2BC6-ACBC230A0C1A}"/>
              </a:ext>
            </a:extLst>
          </p:cNvPr>
          <p:cNvSpPr/>
          <p:nvPr/>
        </p:nvSpPr>
        <p:spPr>
          <a:xfrm>
            <a:off x="1496254" y="1556486"/>
            <a:ext cx="1476366" cy="13293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Orchestration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F7899-1BE7-DD1C-14C2-5523862E6ABA}"/>
              </a:ext>
            </a:extLst>
          </p:cNvPr>
          <p:cNvSpPr txBox="1"/>
          <p:nvPr/>
        </p:nvSpPr>
        <p:spPr>
          <a:xfrm>
            <a:off x="1771007" y="1944932"/>
            <a:ext cx="976229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- Projects</a:t>
            </a:r>
          </a:p>
          <a:p>
            <a:r>
              <a:rPr lang="en-US" sz="1000" dirty="0"/>
              <a:t>- Containers</a:t>
            </a:r>
          </a:p>
          <a:p>
            <a:r>
              <a:rPr lang="en-US" sz="1000" dirty="0"/>
              <a:t>- Docker Files</a:t>
            </a:r>
          </a:p>
          <a:p>
            <a:r>
              <a:rPr lang="en-US" sz="1000" dirty="0"/>
              <a:t>- Executables</a:t>
            </a:r>
          </a:p>
          <a:p>
            <a:r>
              <a:rPr lang="en-US" sz="1000" dirty="0"/>
              <a:t>- Cloud Resources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FCBC809-3601-C37D-687F-714386F7D4F1}"/>
              </a:ext>
            </a:extLst>
          </p:cNvPr>
          <p:cNvSpPr/>
          <p:nvPr/>
        </p:nvSpPr>
        <p:spPr>
          <a:xfrm>
            <a:off x="3100007" y="1555160"/>
            <a:ext cx="1476366" cy="1329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Integrations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F996CB-4F27-3B83-1CA8-759991D78750}"/>
              </a:ext>
            </a:extLst>
          </p:cNvPr>
          <p:cNvSpPr txBox="1"/>
          <p:nvPr/>
        </p:nvSpPr>
        <p:spPr>
          <a:xfrm>
            <a:off x="3404420" y="1948560"/>
            <a:ext cx="93294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- Key Cloak</a:t>
            </a:r>
          </a:p>
          <a:p>
            <a:r>
              <a:rPr lang="en-US" sz="1000" dirty="0"/>
              <a:t>- SQL Server</a:t>
            </a:r>
          </a:p>
          <a:p>
            <a:r>
              <a:rPr lang="en-US" sz="1000" dirty="0"/>
              <a:t>- Azure Key Vault</a:t>
            </a:r>
          </a:p>
          <a:p>
            <a:r>
              <a:rPr lang="en-US" sz="1000" dirty="0"/>
              <a:t>- Redis etc.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7D781FC-5B94-6000-71EF-DFCA3D213141}"/>
              </a:ext>
            </a:extLst>
          </p:cNvPr>
          <p:cNvSpPr/>
          <p:nvPr/>
        </p:nvSpPr>
        <p:spPr>
          <a:xfrm>
            <a:off x="3100007" y="3698486"/>
            <a:ext cx="1476366" cy="13852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Deployment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7AF9DF-4DAF-2860-5A21-048FF2FE73AD}"/>
              </a:ext>
            </a:extLst>
          </p:cNvPr>
          <p:cNvSpPr txBox="1"/>
          <p:nvPr/>
        </p:nvSpPr>
        <p:spPr>
          <a:xfrm>
            <a:off x="3258710" y="4108741"/>
            <a:ext cx="117981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- Azure Developer CLI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DF3535-2141-4BC0-D26C-C09B0D3128B3}"/>
              </a:ext>
            </a:extLst>
          </p:cNvPr>
          <p:cNvSpPr/>
          <p:nvPr/>
        </p:nvSpPr>
        <p:spPr>
          <a:xfrm>
            <a:off x="1496254" y="3698486"/>
            <a:ext cx="1476366" cy="13852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Tooling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AAE804-A9E5-9C0F-1699-4695DD85CC11}"/>
              </a:ext>
            </a:extLst>
          </p:cNvPr>
          <p:cNvSpPr txBox="1"/>
          <p:nvPr/>
        </p:nvSpPr>
        <p:spPr>
          <a:xfrm>
            <a:off x="1661973" y="4112567"/>
            <a:ext cx="124553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/>
              <a:t>- Developer Dashboard</a:t>
            </a:r>
          </a:p>
          <a:p>
            <a:r>
              <a:rPr lang="en-US" sz="1000" dirty="0"/>
              <a:t>- Service Discovery</a:t>
            </a:r>
          </a:p>
          <a:p>
            <a:r>
              <a:rPr lang="en-US" sz="1000" dirty="0"/>
              <a:t>- Open Telemetry</a:t>
            </a:r>
          </a:p>
        </p:txBody>
      </p:sp>
      <p:pic>
        <p:nvPicPr>
          <p:cNvPr id="45" name="Picture Placeholder 22" descr="A person wearing headphones and using a computer&#10;&#10;Description automatically generated">
            <a:extLst>
              <a:ext uri="{FF2B5EF4-FFF2-40B4-BE49-F238E27FC236}">
                <a16:creationId xmlns:a16="http://schemas.microsoft.com/office/drawing/2014/main" id="{652DFCC6-588A-E96E-CDB5-62818FDD25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AF588B-2626-EC45-6E86-881A9916E965}"/>
              </a:ext>
            </a:extLst>
          </p:cNvPr>
          <p:cNvSpPr txBox="1"/>
          <p:nvPr/>
        </p:nvSpPr>
        <p:spPr>
          <a:xfrm>
            <a:off x="2697230" y="1130243"/>
            <a:ext cx="6796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/>
              <a:t>Toolbox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7E5B3E-0472-9AF8-C72F-7B01BE060844}"/>
              </a:ext>
            </a:extLst>
          </p:cNvPr>
          <p:cNvGrpSpPr/>
          <p:nvPr/>
        </p:nvGrpSpPr>
        <p:grpSpPr>
          <a:xfrm>
            <a:off x="711724" y="5500540"/>
            <a:ext cx="4839990" cy="1277332"/>
            <a:chOff x="711724" y="5500540"/>
            <a:chExt cx="4839990" cy="1277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C812D0-0CEF-834B-DB71-B15E36F4DA7E}"/>
                </a:ext>
              </a:extLst>
            </p:cNvPr>
            <p:cNvSpPr/>
            <p:nvPr/>
          </p:nvSpPr>
          <p:spPr>
            <a:xfrm>
              <a:off x="711724" y="5500540"/>
              <a:ext cx="4839990" cy="1277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US" sz="2000" noProof="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6C882F-55ED-271B-02D8-EBB3AC633C8A}"/>
                </a:ext>
              </a:extLst>
            </p:cNvPr>
            <p:cNvSpPr/>
            <p:nvPr/>
          </p:nvSpPr>
          <p:spPr>
            <a:xfrm>
              <a:off x="851688" y="5639720"/>
              <a:ext cx="4700026" cy="760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Overall, it’s all about keeping developers happy, improving the </a:t>
              </a:r>
              <a:r>
                <a:rPr lang="en-US" b="1" dirty="0">
                  <a:solidFill>
                    <a:schemeClr val="tx1"/>
                  </a:solidFill>
                </a:rPr>
                <a:t>developer experience </a:t>
              </a:r>
              <a:r>
                <a:rPr lang="en-US" dirty="0">
                  <a:solidFill>
                    <a:schemeClr val="tx1"/>
                  </a:solidFill>
                </a:rPr>
                <a:t>(</a:t>
              </a:r>
              <a:r>
                <a:rPr lang="en-US" dirty="0" err="1">
                  <a:solidFill>
                    <a:schemeClr val="tx1"/>
                  </a:solidFill>
                </a:rPr>
                <a:t>DevEx</a:t>
              </a:r>
              <a:r>
                <a:rPr lang="en-US" dirty="0">
                  <a:solidFill>
                    <a:schemeClr val="tx1"/>
                  </a:solidFill>
                </a:rPr>
                <a:t>), and </a:t>
              </a:r>
              <a:r>
                <a:rPr lang="en-US" b="1" dirty="0">
                  <a:solidFill>
                    <a:schemeClr val="tx1"/>
                  </a:solidFill>
                </a:rPr>
                <a:t>productivity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CA3388-0931-A060-DE9A-957D2CB9D4D9}"/>
              </a:ext>
            </a:extLst>
          </p:cNvPr>
          <p:cNvSpPr txBox="1"/>
          <p:nvPr/>
        </p:nvSpPr>
        <p:spPr>
          <a:xfrm rot="16200000">
            <a:off x="666818" y="3211360"/>
            <a:ext cx="83837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Open-source</a:t>
            </a:r>
          </a:p>
        </p:txBody>
      </p:sp>
    </p:spTree>
    <p:extLst>
      <p:ext uri="{BB962C8B-B14F-4D97-AF65-F5344CB8AC3E}">
        <p14:creationId xmlns:p14="http://schemas.microsoft.com/office/powerpoint/2010/main" val="22930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IF 2019">
      <a:dk1>
        <a:srgbClr val="331E11"/>
      </a:dk1>
      <a:lt1>
        <a:srgbClr val="FFFFFF"/>
      </a:lt1>
      <a:dk2>
        <a:srgbClr val="0054F0"/>
      </a:dk2>
      <a:lt2>
        <a:srgbClr val="E8E0D9"/>
      </a:lt2>
      <a:accent1>
        <a:srgbClr val="87C7BA"/>
      </a:accent1>
      <a:accent2>
        <a:srgbClr val="FCC74F"/>
      </a:accent2>
      <a:accent3>
        <a:srgbClr val="FF8569"/>
      </a:accent3>
      <a:accent4>
        <a:srgbClr val="4CB0D3"/>
      </a:accent4>
      <a:accent5>
        <a:srgbClr val="6B9994"/>
      </a:accent5>
      <a:accent6>
        <a:srgbClr val="B08759"/>
      </a:accent6>
      <a:hlink>
        <a:srgbClr val="331E11"/>
      </a:hlink>
      <a:folHlink>
        <a:srgbClr val="6E625E"/>
      </a:folHlink>
    </a:clrScheme>
    <a:fontScheme name="IF 2019">
      <a:majorFont>
        <a:latin typeface="If Sans Light"/>
        <a:ea typeface=""/>
        <a:cs typeface=""/>
      </a:majorFont>
      <a:minorFont>
        <a:latin typeface="If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0D9"/>
        </a:solidFill>
        <a:ln>
          <a:noFill/>
        </a:ln>
      </a:spPr>
      <a:bodyPr lIns="72000" tIns="36000" rIns="72000" bIns="36000" rtlCol="0" anchor="ctr"/>
      <a:lstStyle>
        <a:defPPr algn="ctr">
          <a:defRPr sz="20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Blank.potx" id="{C7A9E997-B539-4468-87AD-C67166513B74}" vid="{6D163072-F8B5-4B7C-A1B1-DF7DCFB002B0}"/>
    </a:ext>
  </a:extLst>
</a:theme>
</file>

<file path=ppt/theme/theme2.xml><?xml version="1.0" encoding="utf-8"?>
<a:theme xmlns:a="http://schemas.openxmlformats.org/drawingml/2006/main" name="Office-tema">
  <a:themeElements>
    <a:clrScheme name="IF 2019">
      <a:dk1>
        <a:srgbClr val="331E11"/>
      </a:dk1>
      <a:lt1>
        <a:srgbClr val="FFFFFF"/>
      </a:lt1>
      <a:dk2>
        <a:srgbClr val="0054F0"/>
      </a:dk2>
      <a:lt2>
        <a:srgbClr val="E8E0D9"/>
      </a:lt2>
      <a:accent1>
        <a:srgbClr val="87C7BA"/>
      </a:accent1>
      <a:accent2>
        <a:srgbClr val="FCC74F"/>
      </a:accent2>
      <a:accent3>
        <a:srgbClr val="FF8569"/>
      </a:accent3>
      <a:accent4>
        <a:srgbClr val="4CB0D3"/>
      </a:accent4>
      <a:accent5>
        <a:srgbClr val="6B9994"/>
      </a:accent5>
      <a:accent6>
        <a:srgbClr val="B08759"/>
      </a:accent6>
      <a:hlink>
        <a:srgbClr val="331E11"/>
      </a:hlink>
      <a:folHlink>
        <a:srgbClr val="6E625E"/>
      </a:folHlink>
    </a:clrScheme>
    <a:fontScheme name="IF 2019">
      <a:majorFont>
        <a:latin typeface="If Sans Light"/>
        <a:ea typeface=""/>
        <a:cs typeface=""/>
      </a:majorFont>
      <a:minorFont>
        <a:latin typeface="If Sans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 1. If Blue">
      <a:srgbClr val="0054F0"/>
    </a:custClr>
    <a:custClr name="BE 1.">
      <a:srgbClr val="E8E0D9"/>
    </a:custClr>
    <a:custClr name="BR 1.">
      <a:srgbClr val="331E11"/>
    </a:custClr>
    <a:custClr name="CR 1.">
      <a:srgbClr val="805C5C"/>
    </a:custClr>
    <a:custClr name="CY 1.">
      <a:srgbClr val="B08759"/>
    </a:custClr>
    <a:custClr name="CG 1.">
      <a:srgbClr val="6B9994"/>
    </a:custClr>
    <a:custClr name="CB 1 .">
      <a:srgbClr val="5392B2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1.">
      <a:srgbClr val="EDE6E1"/>
    </a:custClr>
    <a:custClr name="LB 1.">
      <a:srgbClr val="6E625E"/>
    </a:custClr>
    <a:custClr name="CR 2.">
      <a:srgbClr val="FF8569"/>
    </a:custClr>
    <a:custClr name="CY 2.">
      <a:srgbClr val="FCC74F"/>
    </a:custClr>
    <a:custClr name="CG 2.">
      <a:srgbClr val="87C7BA"/>
    </a:custClr>
    <a:custClr name="CB 2.">
      <a:srgbClr val="4CB0D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3.">
      <a:srgbClr val="F1ECE8"/>
    </a:custClr>
    <a:custClr>
      <a:srgbClr val="FFFFFF"/>
    </a:custClr>
    <a:custClr name="CR 3.">
      <a:srgbClr val="FFC9A6"/>
    </a:custClr>
    <a:custClr name="CY 3.">
      <a:srgbClr val="FFE082"/>
    </a:custClr>
    <a:custClr name="CG 3.">
      <a:srgbClr val="B5EDE8"/>
    </a:custClr>
    <a:custClr name="CB 3.">
      <a:srgbClr val="97E2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4.">
      <a:srgbClr val="F6F3F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 5. ">
      <a:srgbClr val="FAF9F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pStyles><![CDATA[{
	"Styles": [
		{
			"Base64Png": "data:image/png;base64,iVBORw0KGgoAAAANSUhEUgAAAmsAAAA0CAYAAADVC3/vAAAAAXNSR0IArs4c6QAAAARnQU1BAACxjwv8YQUAAAAJcEhZcwAADsMAAA7DAcdvqGQAABQ4SURBVHhe7Z1Nkiy1DkbvBtkHi2AJrIANML9zxkyZMmTIjB30i1ONXyg+lE7/SJnOap8IxaW7ykpJlmWls6r59rHZbDabzWazWZZXs/bnn39+fPv2bUp+/PHHj59//vnj+/fvH3/88cfHP//887rAZrPZbN4Tby+4Q/76669/LXou+KB+/fbbb/++uvnqvJo1L0ki5Keffno1bpvNZjMCN5LcCFJP+HfXk7XQmn+XnDVrT8ij3axtaqQ2a0VYHCyWzebd4UT5999///j1119fNyvk/7uT5fPRif+uJevgzc8dUmvWovMoK993s3YMMScWGXL1U0CuqfNc5O+///73Xf/lsFnjkaY6VRMefzJG9VghuTebd4a1oHn/7mT5/Msvv/xHL0Kd2ayB3QN6hL1A55Wbeu+9LVLbcKPziOuprihUL9fa5B4o1Rr9aMhTz4YiNQ6btZkk4Yj5qHHbDdvmneGOW3P+3cnyeTdr78vRAUEG0XmUucZV727WPvEa5Ci5slk76ouK1Ehp1gpeUiOcwm0274i3lt6dLJ/3Y9D35cpmLTqPMte46t3N2ifv0KxxiGWvWx6hW6mR2qyBGljkqgBtNleSWchXJdNnNtTVPxi+6cfLmcwT08g8ysx31bubtU/0dPSJ/PDDD/+3nxz0biJqvF71ki8ySbyuGGM3m3djN2tfw+fNHF7OPOWJy27Wrsc+Pnxi76Cf0aRR682jS5o1KHc1VrjuZvNOZBbyVfmKPm/muGLPySIz31XvbtY+sf1D5glsBpovnBJ6v0dqHDZro8/zj/A+v7a/bLB5NzIL+ap8RZ83c3g5s5u13awdYWNSmp2nYBtNHoWWby735tFhs8bvIvG+ssoH7DabdyKzkK/KV/R5M4eXM7tZ283aEU+NCbZa2zm0KvTm0WXNGtgP2BXZbN4JXZxfIce/os+bOZ7crGXmu+p9Skwy0Vx5Skz4A7fWbn18u3SzZj8kWOTqvx682WTyFRuXr+jzZh7Nmadswpn5rnqfEpNMtD/J6E0y0H5H/+8Ej2vWoq/DMaNeh8etfNMoqjFET7mOfnGCn/k9r2c2onymkM/8eTHFX57rZ/+ZgxXiUIPF4f2fNTjhzbLtjsaFXCh+6jwUX3k9+nOohSc3a+QI9nuxQ/g96ywrdq3ckcvZWD+QpzQmmfmueiNjsnq9PkLj/YRmjTham715fFyzpt2mR4t9FFPvMavKTPJzTc+HmvD+Fh9bIQla/LQS/UWOu+LQkgfQax+bYC+enhkZgVz2GoyakDuja8DTNyMt6Jioz7lSL7w/SlmTmdgpK+XyXajtUbH10Gu15JGOmZUWdExETHpzCImo11EQA2vbE7B7NDXaw6sBNV6vthaOWbyNpYUz+47+8O6RjDQvFEFPV6tELLreBWeF5Ik4HbgzDi15OmofxbunOHk6ZqSH1huTmrAWe4uxp2dGWtAxrIFZZtYRErGWVsrlu1C7r2zWWvJIx8xKCzpmNiYr7FuzPO0P4qq9uq4LXg2o8Xq1pXBEoNeg6LWiY4t92qhRqEiwIkd3zz3F9kgHv2cx2Ovx89H7Z75y7Okkfui010c0WazMPBpdIQ6qy+YpTbh9jfjwO2sXPx+dRmFvK974GWlFfbTCBmR9RWrzQHxWb1Cx0Y6ZadbwVfUVISc0h5FaY8f7Z1B9d+XyXajN+JTFSB7Z90dICzpmJiZH657fX1WvI7BrkHxfGe2lWKNH6HuRGpc1azRHeo2eJNCxxb6yCPn3yGbv5K110r0EJnnO4sPrXqEfSXxPT8tGwSLUccjI3K4QB1A95frWV3LhrCnldS3gSKtdttBZ8Xz13qfSgteo4QPjzz5ncjQPPcVPbS6S6bPq5ucRjho19LWsB+zVsUitGJ+huu7K5btQe1tzYoSRPCp5qqK6EO99Ki14ekdYpV5HYG9IWubtTqytrMkaxLq8t0iNy5o1LwHOipBFx0LZvAjK2QkBSa86zk7XPJv5zFgP3nV7FqDX5PbEjXnUQt6b8CvEoaA68I+5Lz9TpFo52sBnct/zMwKac9WLr70fBvYavpF5sGT5DJp7vblbsEW0SK/fR/nSsx4tqme1XM5GbZ3NwxpReQSZ+a56R2KyUr2OwNqw8g2I1uizusDatO9Harxe9QZFLnJPP4WlBx0PpTi1PtLUgl1LYF6z7z17fw1vg6S4tkBy2nEjd/I2/r3jV4lDwRtfilPP5lbwcnOmIGQVct2IR3wtMNbq6l2LSubmFbHJ6hpCRjeeo6Zo5Bt0qmO1XM5Gbc1sBiLyqJCZ76q3Nyar1esI7PUzc2QG4mLtbMkvb73WeL3qDeJ3UUTc1ep4ulb+7SlGdL7YwrVrxZXXtCDPFj3dIFuLhR2DjC4WFl7vol0pDgU7FsFG/sXOkQ0TvKI0qksL+cymoKALnbPNlXda23rD43GFz6O6vdo2a1+UTtWxWi5no3ZmbsSzeWTJzHerF+mJCfO8Wr2eRdfaUTzwnfdSx3gP/41chY1T6/r16kiN1GYNg3WyEX7Xi+ogCfk3oxBpwZspnoWRGPdOZjSrxMGiY8vR80yhn33UbMks5EDDPdNYFayNyEz8Mn1G14xuHY9E1AyvKerJY9Dxq+VyNmrnjN9nzOaRJTPfrV6kJyYr1utZNJ/12sTHOwyywuusrYxeAfQ0s3XOvNjWSGvWcEC7fITfjeDpiVwkFr0WEx2BJhWLq0bvZEaj174rDhY7DkHXaE5ZNFdHfc0s5JHo5jUzt5k+q509uvXRBNKTazUo/Kq79xRDx6+Wy9lYG5GexqSXmTxSMvPd6kV6YqJjV6jXs2isS19y1F+cCbZHNm3osnb0HETd1qzxfu7gCMZREHFk9DGep6/3sV4L2iUjUZOriXdWmHsnM5KV4mCx44pEFKWoYp5ZyCOJ8hcyfVY7e+aa99qxSORnbsrpvpUedCyyUi5nY21EyKMsZvJIycx3qxdpjcmq9XoWvTY+0WPY3/UK9kc8nQCtAT19U+/+ftisRcvss3NPZ2ThLehj25FHtkd4cT6bXH1/VJKdsVocCjquZ2wNLQCjBTizkEdibZy1M9NndFndrZsX6IkAP0dSPjdrpeeRo45FVsrlbKyNSM/c9jKTR0pmvlu9SKudq9brWXTe1E/6Ctac9gL8XA6P7Put9KxVD31E23sD4MW1RnqzRrAjJtbTHQ1du14juoCo/rPTQd1wrii8K8ahoOOQCKIKcGYhj8L7XNOMnZk+o8vqbs1DirUdh0ScWil6jZ6bUh2LRPCEHARrI9I6tyOM5pFHZnytXqTFzpXr9Sw6b0VYZ60nh7xPT8CKzDRs9gniyI3gEs0aASZZIk++vGtE421iEY2mRe8MzjYQLQwIdwuZrBiHgh2DRN1BRhXgKD2Z6A0AsupjIXRZ3VyrBYqwHYfM3kl7zJze2XHIarmcjbURaZ3bEUbzyCMzvlYv0mLnyvV6FtsQFRldxzpvCPpbmz4L/ls9zEEvYc0aDQHOnQkdNuORjMeSBbVv9rGqB/7odaLRotGy0L3NlSTL2Hxg1TiAHYNE5YH6PFqAo/RkwPrUolsEu0fJ9FnzpNVOtQnJqE/eHXsrOm61XM7G2ojM5OAZo3nkkRlfqxdpsVPtQaLR+F2VU1qvRpoiizZZSK8v2i+NrtuwZo3frYTal7GwNSGvkJZEYZPx7jAQfk8CRm5Eq8YBdFxUHkQV4Cg9kXDnaD+7Qc7oDcBMHDN91lxstVPHIRmo70hr7dRxM3NgyZyPSKyNSJT/HqN55JEZX6sXabHTy/VsuTqnqGFRe5wXr55+xzaQoydzsJu1CVZOehLVO2GzQuKwKc+euK0cBx0XlQdRBTizkPdAvnDqrXem5Aiv6RzPxDHT51E7dRySgfqO7GatDWsjEuW/x1Py3epFWuz0cj1bVs2pFrx+p/V0TOd+5rN7X6ZZy3gEePSIKFN6k947xj0SEnBkHleOg46LKvBRBTizkNdgnikczPlRU48t5S6Q/7avzcQx0+dROzUG/JwBdcheB2kt4DpuZg4sd+VgL9ZGJMp/j6fku9WLtNj5hH1rNTQfkDOondzslvfPxuDLNGsZ9uk1KPAslkwZaTrLYy2bODXBj554eeM92yOlNQ5qG2MjQI/VO7oQo/S0wJye5UE5bdVHCFqsZuKY6fOonXYMkjUPXu0ctXFmDiyZ8xGJtRGJ8t/jKflu9SItduqYVfetleCGSuN29nk4zaHZx7Je7aixmzWDXmPVImchwVobt9ajXh23UhzUNgpHBOixekd9jtJTg0JJQbbXscI1saO2RniPHTMTx0yfR+20Y5CMeQCvdo7aODMHlsz5iMTaiET57/GUfLd6kRY7dcyq870SNFoat1qs9Ru3Ebnq1Y4au1kz6Ab4tKQnAXlMWtvIOTI/Y+U4WLuQiEUDUQU4Ss8R6LP6Eear90smqmcmjpk+j9qpOczPGezHoONYG5Eo/z2eku9WL9Ji58r1emVszJDaYUbrU6wseeUvhuxm7RNd0E9Oeu4E1J8iZw3bynGwdiFRBT6qAGcVchoxLRgU6dHHEVYPMhPHLJ9Bc7HVTh2HZKC+I621ScfNzIElcz4isTYiUf57jOaRR2Z8rV6kxU71bdX5Xg0bs7O46XuvltccY8hu1j7RpM+6G78S7vK9u4JaEVg5DtYuJKrARxXgrEKuc8ij7xmsLmQmjlk+g+Ziq506DslAfUd2s9aGtRGJ8t9jNI88MuNr9SItdqpv77BvXYGNGVKbR33v1fKaYwzZzdon3jct34GjU5kjVo6D2hVV4KMKcEYh53g+WqfVh8zEMcPnwqtIGd2tdqpNSM9j4lZ0bpBWdNzMHFgy5yMSayMS5b/HaB55ZMbX6kVa7HzXfSsbjVltHpmHaOGGW23w3oe8Pm6BIbtZ+8T7hshqcRiFCVffjjavleOgduFXBBqf0QIc3VgxR1YfMvpHGAveem/9nJVHRjNZQJfV3Trf3mfJZv/6uYf+2QRuilqx45DVcjkbayMS5b/HaB55ZOa71Yu02PnO+1YmGjPm9Uq8OlxjN2sGb2Oc2cRWQ307+rzTynFQu6IKvN6djhZg3RRmC7na1fIFkTOii3u0zxbV3TrfXg4Ty2j0Gj0FX8eulsvZWBuRKP89RvPIIzPfrV6kxc5337cy8GKWmX8eu1mbRB8XXt1tZ6KnALXkXDUO1iYkaoFFFeDoQq76IhoOPRlA3q1ZAx7127HRn+XxTu96vvChY1fL5Uy8PSdzs5zJIyUzvlYv0mrnO+9bGVx18l7DWwM1drMmeM+RZx87rUJPwVo1DmrTahtcdCHXhiPCX6uvyMx6ivbZorp7mlU9YUK4o47Ca3p71oiOXS2XM/H2nCj/PWbySMmMr9WLtMbkXfctmqqMJspbu1fjrYEau1kTso9HsbtHH8fZUScCWmRqdqwWh0KWTVEFOLqQW13I7B0z8VKdyMx6ivbZMqPby+HZb9EW2AhVd+/c6PjVcjkT8s3aiETWFyUyJpnxtXqR1pisWq9nKA1odP5GrN0IvI+j1NjNmoMuRiTqLqXopgE7e2Ri7Yjwt+hq1blKHCxqz2obXJSewswH2BXmrjwu0RO7mfyK9tkyq1vHIxE57J1k9MZQx6+Wy5kQK2sjktkMRMYkM75WL9ITE7ULubtej6J1L/IzeN6p2tWPQIG5VTtqHDZrmQtnBLUvM2G8eEQsSK+TPvJDE2r2dI3rWH3IGSvEQdFxq21w+uht9gsBXmEZLVylAPKv+jtTrKJ9tszOi5fDs3fRUetCdayWy5l4MZx5NHlGZEwy893qRXpyYsV6PYp+Bg+J+AiDtw/etT6+TLOWbZ8uSGTmEYqXJLVFHr3J6ElKq66746Do2NU2uN4FeIZXKBHyowdiXMYyB+rvTByjfbZEzEtkwwtRG4nqWC2XM8lqLI6IjElmvqve3pxYrV6Pws2jXpd1N9OwMTarCRyhN492s1bBbnBFRhLfS3iS5uyI2lt42NR7tO1tVj0JenccLDo+Kg+iirnnI7+bwSswSIvvXNs26uWEVgvFzMlths+FqHnRmxWkN3dYM56e0cZP9ayWy5k8uVnLzHfVO5ITK9XrGbBZr4+MrDeaP6+Ozty0zaI1GKmxm7UKR504BbtlcTLea5TQ2doseQuP8S3+M6/e+N7YrRCHguqIyoPIYm71IGd+nj2CxEfVaYXY8h4rFDpvzsq1sEdfYz7L+N4iprpmfS5EzQu2ePFAH+vkDGLijR/ZBAuqi2tEEJnLWTy5WQOrC4nKd9U7khNHuX5HvZ7lqGFjX5vxBZlZuxEwt2pTjUc0awT8Lvu4tnc3jZC83kbJiZjXJJUxvQl/pAuh6HjXP7J5NEFXiENmHmgxx9dRjgqMxoj3EQdeO0PtGxGNVU0n89ZDhs9Q3ltkZpMlf1RfEeabfLW2IrUY8f5RnpLLWVzdrEXmEWTke+Q+vEK9jgLbPJuQEV8Q3nM32KB21XhEs7aCfSSE2tArMwWC5PN09khEzO6MQ2Ye6AaHzKCbw5m03HnPxN47Kas1L0gvGT7rmIgN3ZvrHsHP1pOSI56Uyxl4/kfM7REZ14rO94ycuHvfioLYHDWfPYIOdK0Ac6v21Xi9ShLpoKjCEUFmYesBO0YKPWMiEoTPChzd0dWEBRv5OYO74pCZB54/MxDvnhi1Pnbk6L+naGHD2R0xNwJWJ/89EtcMn3VM74nfEdS82p23J2zOUfn2pFzOwPMfu7PQa0XkUXS+Z+UEenvsLMIYxq4E9a933SLUtN6PdmTD3KqdtVq93ip+ACxSJp4myFsEJBOv8Z7IJslC0tK43XV9WCEOq0NTwDx5BYaY8dpIQSx6Ne40FPyOQnDXY4ssnzMgRsQKu7wmuNiLT5uNx1Py/Z3qNeu25gtrmd/fWQdj+fj4H5XT0+ipj0HEAAAAAElFTkSuQmCC",
			"Name": "Presentation Title 54",
			"Paragraph": {
				"Font": {
					"Name": "If Sans Light",
					"Size": 5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IAAAAgCAYAAADe16AYAAAAAXNSR0IArs4c6QAAAARnQU1BAACxjwv8YQUAAAAJcEhZcwAADsMAAA7DAcdvqGQAAAO+SURBVHhe7ZlBUuMwEEVzwdyDQ3AETsAF2GfPOlu2LFmy4waeeYw/88sl292y4jg4v0plcJSW1HpqtZRDd9ddf/UNwtPTU3c4HJoV7A31+fnZHY/H7/L29ta/bavX19efPnx8fPRv74poNRC8DWC4hG4JBPr38vLSPTw8/PSZ8vj42J1Op+7r66uvmZPsYmdol/djfglvDW60RlkQ6DT1SlCN6RZAYIKjCw8gMorafX5+7r/xX6uBkN0aNKjfBIJ8oD4OVyiQ4BuPEqzkOQ3t4rP39/f+03/ifwdlaHc1ELL6bSAwyZosnnP9Y9VqLIxrSg7B3CIDPtX1yHAHYSUR5rN9c3DG5BN7Pp/7t9PyiEM0QXcQVhT9Y+KiisLDys74CWBkV9HmDsKGRZjXeOZWe+aUgW9kV9vDZkFQ+FoLBCVq2KDgeIXNa4kET+OJhv2IHAT5Nw1CZmJcTrfCkUsRIFpKqgGBelNtA+QwA19LS8CekoNQHRFqQfDGtwKC16fgFN5R+Nuz8eyZvoV0KTSVLNaotCg3A8JQNe35xM6B4HW1KkryrDzS71bybaF1uz4m+WmXIHhfIlm8O26NvMEviCIXSlmVjqVXAWFqkqSa9qIgKBHlGZWcNxU9loo+O3S1vp7SWK62OxC8H5lM3M/0LSWbXgCUCbuEStEA7Q4EX3EZ+Z7d8hQhm8PCuCN+yshhHi6C3YGgbSG793LPINseUluK3IAJUh8pkRwmIvd/yae7A0GfLymXAsHlY2mRMPqWULqF3BUIvqqXlDVAQD6eJW3qPoIyukD656xk6JZB8D6sNZlLpW1imNxF5TnRVAK6eRAyx7U5EDwitNp7L62an68l98fceNMg1O5XtSBkVu4cCEif1wK9tkge1efMcdfvCyLQp0Gg1GgrICjU8rwF1Vw1ZyFAuwOBrUZ1Stnz1uRjitxf1ECAdgeCOypju4VqfqfIgFsLAdo8CJmffyMgoJpMnEnkOzi4JpIwodnMX21S5nIa/6EqCwG6CgiRlai6LY+Pku+7Ufs6i49dyEzJ28sk25HzP1oKAdosCO6EaEiNgoBwmOrS1tjkYsf7QvitkbfHpE3ZoU2/Zp6q2wICtFkQfL9joAyS7/Hk/xIcGRCQTw6FCWcrwg5PB2Bu8iLyo6BssmXQnsbmAETapI7brClExdVA8Ill0BH5ZcqwlByUBQENV3ypMEGtThjYEcyltih8Fm2z9P1sSYFwLeEMJl2rhlUV3Soyoh32crVDicJUK+wzHh/bpdssq+v+AAzVk4PIMszrAAAAAElFTkSuQmCC",
			"Name": "Title 32",
			"Paragraph": {
				"Font": {
					"Name": "If Sans Light",
					"Size": 32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HkAAAAUCAYAAACpkJLNAAAAAXNSR0IArs4c6QAAAARnQU1BAACxjwv8YQUAAAAJcEhZcwAADsMAAA7DAcdvqGQAAANKSURBVGhD7VptFqMgDPRcHIjzcBov42HYRFAnMXyouO3u67yXPxXCkEkCtp3iD/89sshLDG6K05TMz+lTG1fGfgdm/w/wXRaK7AUscwzeRZf3tZpztL+zl72S+wPxE3kYSCgPsdzM+RANrQ4sQYqrTW3yocguhkvp9xkswXXu7e8BOdlWii0lBozxNGjhLqASxsHkn8ifwOx3PtPkKYZbEJc4C/E9SSqBOqGQCZgAx9yfyB/AEnxut2cRGWUtbBERuNctCV4VeaGMddBCeLwj59W8KF0oQt88XGub0yPyJa54Jq4OUwXunzkSoEqWwHwLwbOEWoEdwAWbmzHmJZFxjGX2vDXQ5vhsHLw8VqB2EWGhqiLf4QoVRQ4xdocVuHagJDJ+ri9XO0QsEodXREZfazWsFwMyIaIKApIjMQOVwnahQBHO55ASibJ3Vus56gTbc723W1xRZPLtOA6Zb38cyyj5EFytwK/Alp70MUXuN0PkUytTgHaiiaaWaVUABlW1KfBntjBV5YLSba4YSPWMffYcLyUIvjIWXyPy4cdIgBUVwYooz2lvXFa6XRlXuZ4DOQq1/eAzKycTOkXmb032tnUybJ96g63zTZtVtQqqXctgt48Ohn0mP+GKgezYQy+wKxl+2wnN6BY5f2iiFlhcoMesAFEizSF6fcPebJjIT7jC3O5u1IBo0/ZeroucOL8oMi1gdgK0PC3jeH/Mtp9tpaCOEvkq18EiU7c6uJTj/yW3a3yGmd+G2AAFTr5nviHyfa5jRe4TeEXrksnAMdnZYJE7/ciyIDQCjtmpNtduYehbcrrHlTFKZPIDsazHnYEJYScmJvQWj+Eik6Pdjx2APD+/CyfUyesqFz5b64n2pfZ2iytjgMiiRZe7kIYl4gE7juNFFs/JKAjHeUck4NmxjpyDX0qkL+zpErY/J/KiuirrkYgssPeHmHJvd7gyHoqsBa6+zeQ5O3Au8SIB0jjJFxPgocilsXJBy05ZiFWljMeKaiYT66pqFcYigO8z3xtcH4msEqtpjePLMC4SRBa5R7gNvWNJGK4ktaH1G61SVIi8CDjfrvfBtC78AHH6BwRl8v0fKC5yrdwR2hggMoOqdz79kKOPFUaMfwBQUrp+t3PE4QAAAABJRU5ErkJggg==",
			"Name": "Header 20 ",
			"Paragraph": {
				"Font": {
					"Name": "If Sans Medium",
					"Size": 20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FoAAAAZCAYAAACxZDnAAAAAAXNSR0IArs4c6QAAAARnQU1BAACxjwv8YQUAAAAJcEhZcwAADsMAAA7DAcdvqGQAAAL0SURBVGhD7VnZkeQgDHVcBEQ8REMyBMNKIDCHADE+drprXhUf00ZCerqw5/B/eAWBaGeUP45juJTS3lgXBN6F9Rpt0Jb+fgjOeqNrDtBn6wQ+d7LKK218K1kRrYFMB8rLZa3xWpEi1St4Fs8T7az2KviGyWSj38HnSJwyE4+dKWSJL0P6gPBStCE6/MYi7ZkefDseJjoTxSUQkKZ7wk6Qbaxs/6wgeqQwYab4KbxANLYI+rNDCgRz/io52+cbRDtvsJy+ieglRudLuKhlb8xo6k/U28KC3q4N9D3awQNLFAZIkoGlwLgowzg6ybISMp9WGBAtsoGCccSKkRMNQ6MshRpJaZy4OK0dTOM8GIblSY6AHAYkyYUpHmQ4R2sHeNCeRTCWIEK7uURcrOZV2ePXRBeTFDONw3RoTKI/lcPbgNZ8Rk2DDqAzr/OMvPR6Rr+3KPcVRKPTowUZN7pHC8qINUwgFwPB7RmUNCGeN8t4CegMplVeJBoyi7lHO7hb5gv58NBBViYwpIqMpczlCI1B4Mi8p23M7BPZDij3yXt0Iqshe+xwiT47pm0jY5K5o/ZxR9tYVNuzRANSKZ8HSAYTgvZ1RAsDxHrEP4u+XGkbpHei43GiUxad0/Z/Ep3sLnVcbRvJnwUXHQ88yqrdI5opqS3C7mwdCLInO3yxbUSbBPKL1hJRJ+HFjBbKMoZFuYVTk2EYUVdK0FkEcwciezL6Cu1RJ8nFHg0QRJd1QiCHb4xzokvbo/OrcuaQ7NuRXQWmfV4QvYhmyi4mitM2MCF0Kgfn4VtmyJyZYaQfX26UIFla4GfSXZIj+nZ4on/WEN3fo211jx714nOI3PYKHnrbokcTUqVtt41EMuhv/W4Xi5RE4F//Pbr2uSJ6tJT049BtH5USYTKiM2GbWZkDJFhDE9j/sPQ+B6I/HiGz9tvGm/gKokNF7raNl/EFRMf28pPbxpv4TKIt3EbC8IH+GGbCaNj+Hnwg0XF45uGDN5rfncwA7/8BA7SbodanN/4AAAAASUVORK5CYII=",
			"Name": "Body 20",
			"Paragraph": {
				"Font": {
					"Name": "If Sans Light",
					"Size": 20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OkAAAAaCAYAAABSMXtUAAAAAXNSR0IArs4c6QAAAARnQU1BAACxjwv8YQUAAAAJcEhZcwAADsMAAA7DAcdvqGQAAAXpSURBVHhe7VtbjusgDJ11dR2zhm6gG2k30s/uoWvo9/yPKo1GGlXKtQMkNhgDCUlpb45kXd0Ew8H48Grmo9uwYUPT2ET6Bric7t3H53e3O/3ZJ+3ilbi2AivSR3c8fPfBQ9tfzVMZJWXbwOXUGt+K8b7+DO8+Pu/d8cs+n4Ov327n6jz8djf7OAuab2tcCW5fj+5yfUz278C/LE5/3REmrIF7z/8O4/uwBUYMK2l+Im8irYFq8aZJWivxu79u7+osTnzFtzmuCBrfn+5in2YBhLYnY+Nsd/rtLlrfWBwE83YZM0VaK9DL4nY2W6x039ZDzXjX30IuJFJAW1wR00RKc0q2mDYIXyizP8MKjKuwJ/gdPHfYRPokNBNvmNVNctC6lxPpLFTniiDxzfVn2/Yf4OIEBVtmJt5Q9HTcqRANqIBH302kT0IT8Y6eERsU6SJcEeUivZ1/7HZVXnnjYyuLkILmqhPxoiK9QWB3Q1lTHrc5aiBiB+pznh9ty/nkiLSIKz1T9Ns2M4MOzw4wAAkx1Yt3xsBfcQWisQGD/xu+5rICt1wjwsT347OL9lETTUNcmeglk/kNwHwLVkIDSWg9aJuxCUEos5BIaRnJZL8+uGJ5axhsW5ZBO4ij0FSRTuFKEgPqp7EbTR/ktUTqzoBREycinvh8C0ctwadQpKtynStSBTGR0udmchfActlwWESktK5+NeoPxmBMhF4QKDkQ49HOmHigpiIK9/GeyHCgvPZ2hzE4ft8mcWWJgbM8xMHyzY3jGiJlSdGvJrZvyiWFgd8/LONiw33DZKO++SJ9BtehzOBPckfI61zExpblWtAPBxojM96iSPNNSJpgK+iBzGA+UbNN8QWB4IFkA0/qC5MC4K2yTBCTudJAeu+wTkiW1Pa8WryjiT9nBVb6h2AxVXyzRfosrgiN7wQo7TUj0rEeKdiIKUGJ+6Q7zldaeWYr5RoGshS14p3HUUpOGhct8aU2NVHF+CBa44rQ+JZDy0f6Lr57CvsT2e66JV8yuv30O80FkTZpQDyw9sBYIFMDYCCfSedwTSVVGnXijYglWUFyaokvJq5Wt+bbGldEyr8AdFcn5IUm4BG0r4Zv5TMpbSDHpASHxMQbvpO70fOsaHANZJHO4Tp/YOvEGxHnws959CsYfnYuO1ciMnMg8G2NKyLlnwm2zZVzsVykJucWFCk0IK4M1Kybxfj7k7WDO9vFAllLpKVc5w/sGiLlvhErvQPokZkDgW9rXBEp/wzQyyew2HiyiUi6A0EIZ9rKIqXvpIDGEZ9JEbFApgbAQBbpdK41BnYdkRrIP21pl1upOjVOmm9rXBFpTjqIP5g6lqlLTgQtY4VcWaSZ9cDKxJEQDJ1dvM7R9qZfHJVwRcwd2BVFirN87y99CBBDqn8aJ823Na6IlL8Gx9fUrY8jgrQVWRjoguLyubpI07OF9YetC/62aKCT91dZVmeqPbZ98Po2iStizsAaLCLSIHajb/wMJCHVP42T5tsaV0TKPwK2xZXqlSGJcIQcn/oiZe/BoOOxH6bHdrgP/ajAfEFyJ595AXk2wyrtgQhRoPvTKEbetylcERMHlmAVkdIJ6gQ8h75Zs8VCpPqncdJ8W+OK4Dkw3LTjv7ZEAF+gzkc06zOA+kJ7IFRTDp4THlTAM0UaK8sblCyYReiq5hmWZaspGGvXWy2Z4cCRukO+E7gmEyONevGmg+6vTvSdYnghky00xAIifQpXAz+3tLL+eKTN7ydAy1cwXKQorEhzhOeQWxaEhSuZ16H4h9kAIM8EczBnEwNo9zQGc3xuATPR9A/sC7nSIE8Sac14a4kP6GdoKQl9I77J/lFOXjKrvo1xHeD9gURf14IiRcDqid8q8zb9Y5XBsJJu+B8BCTes6LGkbAWvxLUuNpG+KfCDELMz0BKargqRGX8FvBLXZ2AT6buCbgMh+futP73Q6P9u072Xzt0r4pW4PgGbSN8Y8oVIaC0k/StxXRubSN8d9kLNvxQbPrls6Wz3SlxXQ9f9A+rFrzTui2MpAAAAAElFTkSuQmCC",
			"Name": "Header Highlight 20",
			"Paragraph": {
				"Font": {
					"Name": "If Sans Medium",
					"Size": 20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MQAAAAZCAYAAABuBoGaAAAAAXNSR0IArs4c6QAAAARnQU1BAACxjwv8YQUAAAAJcEhZcwAADsMAAA7DAcdvqGQAAAWkSURBVHhe7VxZjtswDO25co6eIRfIRSYXyWfukDPke/6LAYIBggFcUSQdWSYpypaXGcwDhLaxKHF5T4sT9E/3i1/8okcUxP3y0f35+09th9Oje7t9RYN18eyO4MP5Sf9uD479eKMPDFzPmA+t753+nIev7u0E8zy6K33ig223rW+I++3ZvV2e0315D/bnIVeBm9d3BzdHth/d4fw58mUgiGMg/T0Mnrbr7bM7nmig03iAZbFHQXx0b+/0QQ/y0zmOjdaC2INvALKdyKH77dEdII64OAdRAT8jNzG2w8UQxftnYku8vtB4WT0zQcTPRHAfc+Lm2JcgsK8kCCaK9KwWrQWxB98AZDtFED2hJdtAbnWhAhCHRNvxs0QQpYRZAy+F7yKIlphKnBmEc2POHDMFAUcj+ucILBiBJ6X65s8rBLFGwnP8dEGEnNK59rXzTs1z6/q09A3Q2r8UGk88cw5tG+4QdC4DB6Bf7PvRHYuXKNjywgWHbUI7BOfQRgjUWA1SeMnbShC4bcurGJ51cR5skBf87CDkJ47Fec4vg8EG7noSBnYJNvUtnP1fY+et1eKiCMLFFRIN5ccvCApMJg4Pijd3uPXfQ7L6i4u63VEgsQihP9nFJEcbKdBhADKoT0E0gKUFAWKH8WNe8gudkpeedLGgmJv8Ein5WyuItXyLz6Gu8DzYYp2xNQERf3S/Jc6W7r2YH6xrWRDBaU4SrNwS0gFHMFRq2sFbhfNDVr4pzgCa00/yhQRhFSQQRIwtAEkXYj9Jc/EiIhEc7JyCWNm3fpES/JsLrYbe2qb9EkFAIFoTtkKGQXiG6JjDDgsp9dELBsD55BUuhzdpAOzrF4RIxATaeBy3trKZdk5BrO3bcoIgLgjjoi+TBRGCoG1z0ODLFNpa9UmlBCQQyO9yllYxifh6Qf3HJQD74W9yrGN/ykc7LQc4lpFTZYeMdi5BrO/bUoKweOTiWEDaz3+HYFJnAY2TLWGs4mJiI4ydQEt8xXEJ8EqGsBhk7WrkScpDKTda3os5nS2I9X1bRBCFU0ZKdAtpP78gAjAZ6QTllQYxTkYxsRHW0Uh+hrGUxn3BmzSAlScxHpUcAH2rj2NZxGkgiLV9ay8I8tGotbe2ab8qQXCwr/PjloJgv9MxaB6lvwRv0gBWnrR48HN6G0OfxUtrzBvczeizBFNJp9ntwbe2gmDeFTg74qsMzgOMVScIYYvSkj3EeMVJndBhC4L96QOuPC4BlhYEFK9/lZm200ONfSrpNLs9+NZSEBiPo2aFIxWCxYX5mblDOG0Fx1xEpPn0gIZJjmNWJtzlB8GKVSVdXHHT72dCo0cyHMQRSafbbe8bwGHrQE29fHMOF92Zd4gAhwrFIBx2/MVReWzwHYMvbY85ahJs5Ukm3RSfppJOt9veN4DDtgCuVY3PpfrmzxNBFEjBq7WacEVQBvFNuzAfrFwxiYYgeHz4Eg++OS2JOocrdgL2rREErz4hZ26/ZgpC2Am29w0wTxDw828Yt3bBk47rL4yfZYKgbTNp18H3EONkI7gYDX+6EQvIRTMEEYAFh3nqk10jCEvAMule46sNzuuDLz11YvdoIog1fUPwfPG3asCtS1jwPGJkMZCd1UTwokzxQL/X3WkYy0AQWjucsjcRImiSmDBqXrsgAHSO5oNVKz7zCaJPWPXqMUUQcl+NdIy8cLH1v/9JRbaeIBjL+8bAWsNzbPAmq1wzzrunqXXsF1ruC4v3mJtREN8ecQWoPy4tj0As+psKk0BLYs++bYcfIYi4yk88my4G2qZLZMIdamUx79m3jfEDBIHHqinHpWXB9yPjeNGfbdcW85592xbfUxDhfIuXI/qNvVXYLRGOHHg3opcNfKED//k8q75wWBh79m1DfENBZBczKNqet3QgWfB38LIhtO3+a58Ee/ZtE3Tdf1Vxh+mLjkvbAAAAAElFTkSuQmCC",
			"Name": "Body Highlight 20",
			"Paragraph": {
				"Font": {
					"Name": "If Sans Light",
					"Size": 20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HsAAAAUCAYAAACtZULwAAAAAXNSR0IArs4c6QAAAARnQU1BAACxjwv8YQUAAAAJcEhZcwAADsMAAA7DAcdvqGQAAALPSURBVGhD7ZrtkcQgCIa3LguyHquxmRTjQYAkroD5mky8u3fGH+tGAzyKZLOf8q8/o9fCnlIon8/HbCHEkvLEV9+lqaSA88eSuYdk9V/TlHNJKcPsV5RLlLhE37rXw44AdJrqlnMqMfBiCOlisLZ6EjbPedX+HMGuAIu/b98AsLlDkVwT0l24x4OdI88xQ/fj9XLYofgcOYXdtrstADftwkp3zEn+02LnWDi0B4d9N4TBYHMKlxjNu9zJPr90Z/d2PAdaCcySFvmzyOoXYRqlc5Mb1BRYbzTidKu3nr+1Gps6qXyFPWHRs95UNfRB7YJtOtdLaXfClrkgZlBZ57mIhCo7QtGENihjqNCEa3AcfE9jqO0W8ML5axd9vwk2D1xXGDUzVg/IhQ1ByQl2EtgYVCN3wj4A1e3HRaPaSXHVC8hraZziYyxWI5XPsOkCpZ005A6RM4pNS/OyTw92B97efhcmyQ7+Fdg8VvPPSeUvhw07W3nOnn+MgDRp2/gM7D1HjX3NBdhqChex78q874ftGSDHT2PnM7DNuCmtNeU8bIqNnqpRVuzGPLM3koDXtj4Be4W1LbCs1uosbB634WS17+OFYKMA+HDVOIrPqNqxHmw70IdhOzvM10nYSwrXFxW1tdLfzr3Cfpl2w5asVIF9Ajb3PQy7l8JFWvzGh31qZ/P3TaAtAHo/2Xj2uDsDm+z2qv9FvAm21w4Pm3bXd8A7geQFchW2BNSrDQq+oVNfY56A7TxWtWrnfznsjmMmNFkE2mKB3RFiiWq65gA1adLql/vQGdrKyiCo47CPHhvfMRwAdluA5Oo523KeAw3A552F4/hXN3ReD9xx2Ot3kDIjVOZsr9xrHmPQFB/xV0Aak5xMxv7s29akr8zzethWC/iiofcvD6hKlz85YNv8u+U+2CgADFmmehECi2yGyFfoAsCyaHmM+RR0KIWLtnaX8gOTIr38XIGusgAAAABJRU5ErkJggg==",
			"Name": "Bullet A",
			"Paragraph": {
				"Font": {
					"Name": "If Sans Light",
					"Size": 20.0,
					"Bold": false,
					"Italic": false,
					"Underline": false,
					"Color": "Black",
					"SmallCaps": false,
					"AllCaps": false
				},
				"Alignment": 0,
				"IndentBefore": 27.0,
				"FirstLineIndent": -27.0
			},
			"List": {
				"Visible": true,
				"BulletType": 1,
				"StartValue": 1,
				"IndentLevel": 1,
				"Character": 8226,
				"CharacterFont": "Arial"
			}
		},
		{
			"Base64Png": "data:image/png;base64,iVBORw0KGgoAAAANSUhEUgAAAHkAAAAUCAYAAACpkJLNAAAAAXNSR0IArs4c6QAAAARnQU1BAACxjwv8YQUAAAAJcEhZcwAADsMAAA7DAcdvqGQAAAJ+SURBVGhD7ZrrsYQgDIWti4Koh2pohmK4iQRFSUDwMbBzzww/FoEN5zPA6i7+Xz+vYSE7o/yyLGJRSntjHbV+Ss4bheNrb6kmSKq/J2etN8bC6NfV48vwkDUE7NyxWGu8VjRZZZpMKutLyDRmY/w9vkwAmSoYxTbKPIV5JshUwejsy+CQlS/zs16f7tp7kozvA1LWHchtvkwO+WnzfwXycewfzeRahpMJzPJrNd9Pqo9yVsOhB8ekAnsj7puZoN3WJiu1+fb5skN2uGnvX8YG+KEuTYYMy/cnmqS4cT0JOY4FnsFJ2a6HIDg1a+VVYnSqcFCCNtgProc+odTU40uADIDXgE6ltLm/reJkwAxrIHMgRsUGeRFyA8xiPd4sbJzBV/5gKMdQUo8vK+QQKFMaA3hSYTJMTFsprTY1yJ0wz/VFiEHbTUCfd92BjGNKJfdlcMhwx0LAcSnbCj5EgOVQjvEbyMWsIsltbmZygy/jQy4FELeZLM5vIIu+MSUP5YXlOurky5x7cqJo9DHWLyDvkNKDk1RyvQgZlPoSIKMA9HSnaxSdJI/74hcHLxqj+ynYu5BTX3bIg+nyZOIqdAD6BWSqGxVy4sv8kLsyma5nBkvG8/Uhxt5t7T+TL08mZNPZ6IqBZMBdyGm2iMI3Q+zrxHchp74MDrmSJSKsOEnODMhipb1mlt/N+GwJlupTMznXpRUDdQdymy8TQM5Pqvbwe1DaE8lgAL1mEvajp0FoEL+ftkPer8HSqOGkTfHG71r7CBTjHPHpVOhjqhna48vwkKWi8AVA7V8VDrM2GSf518RzkFFgMmTP4QUF3FwrPGrBC8BEKNSn9qum3Rfv/wCkL+UKy7FwbgAAAABJRU5ErkJggg==",
			"Name": "Bullet B",
			"Paragraph": {
				"Font": {
					"Name": "If Sans Light",
					"Size": 20.0,
					"Bold": false,
					"Italic": false,
					"Underline": false,
					"Color": "Black",
					"SmallCaps": false,
					"AllCaps": false
				},
				"Alignment": 0,
				"IndentBefore": 63.0,
				"FirstLineIndent": -27.0
			},
			"List": {
				"Visible": true,
				"BulletType": 1,
				"StartValue": 1,
				"IndentLevel": 2,
				"Character": 8226,
				"CharacterFont": "Arial"
			}
		},
		{
			"Base64Png": "data:image/png;base64,iVBORw0KGgoAAAANSUhEUgAAAHsAAAAUCAYAAACtZULwAAAAAXNSR0IArs4c6QAAAARnQU1BAACxjwv8YQUAAAAJcEhZcwAADsMAAA7DAcdvqGQAAALASURBVGhD7ZrttaQgDIanLgqiHqqhGYphE5PgV4KYcb26e99z+DEIGPIQiDqf+qv/Ro+FXVKon8/HLCHEmnLh1lep1BRw/Fgz15Cs+u9Ucq4pZRjdqwJjRPDF2lf4OyrjPh52BKClrEvOqUaZYEhfOGurO2HzmF77S6phghtqiAl8wv7BBRQFPkBfGPwC2FyhSNqEdBXul8DGaOaFbm5uJUNAoM2zDx8OO9Q+R5gQT/oa3BaAL6NQlXdMnvPQwhP/UNuXw74awvNhj+x4S+G2LtH/j0b2UcSzo5XoyFHvZ9WLKFHCMblgkqTtsdCutdmVwfk6j5MZNhz4ssfTwd6961/XEGx23H6Vs1PM5X8lbBmLMuA8JZGUJMm5uu1DiSa0wX5wnfpQ6UqSstGw3ohgt8xuXZxjXqIubHBKTpSkBNXIQdgnoHbrcdGodpJf9QTy/DYuW7g3IZ1gk8FKOWHI1ZKJ2aW3+xzBdkLd1ndhktpi4N+z/LC9Qfhw2BDZAFS2uFaWz5KqjffA7u4+LLvNL+ymEUdCIzp+dnbeA9v0m1L2pvwQ7Oa0TfEOeoWGYIPE4Wtb74A9w1omWFbZ64fO7EkA/HXZOIoz8rUD7kjQeAznY1DPBlMSlM4onGE/TMOwVQfcAZvr7oQt83Le8/2wXZHN13eOtgDo9bKt+gLNA9txz5za18HXw6bo2k7+wJHyFutL2PqushF+oVM/Y/pgt4U6FN3Slvz4cNgHK9iEhpfmSa4FDgixRnW7ZgA7R1r1ch+0U0Nm7SAoL2wQzFueQuzUSmyeffgC2PvMNq+es60VPq/qKbKwH791w8nr5+152EunLr8ry72mPgYQmSO+BaQ+sOWOkm9PUPr3bLm2XISPh20V698YK03fdBfjLP7dch1sFDp58yFkgnBgH1zN7Y8G1OfcU5Dcd+Mr1Te1/gHl1tAF+4MGVgAAAABJRU5ErkJggg==",
			"Name": "Bullet C",
			"Paragraph": {
				"Font": {
					"Name": "If Sans Light",
					"Size": 20.0,
					"Bold": false,
					"Italic": false,
					"Underline": false,
					"Color": "Black",
					"SmallCaps": false,
					"AllCaps": false
				},
				"Alignment": 0,
				"IndentBefore": 99.0,
				"FirstLineIndent": -27.0
			},
			"List": {
				"Visible": true,
				"BulletType": 1,
				"StartValue": 1,
				"IndentLevel": 3,
				"Character": 8226,
				"CharacterFont": "Arial"
			}
		},
		{
			"Base64Png": "data:image/png;base64,iVBORw0KGgoAAAANSUhEUgAAAI4AAAAUCAYAAABbAAUtAAAAAXNSR0IArs4c6QAAAARnQU1BAACxjwv8YQUAAAAJcEhZcwAADsMAAA7DAcdvqGQAAALgSURBVGhD7ZmBsYMgDIadi4GYh2lchmF4CUkQgQCt52u1/nfeVSWBJB9oZQmPHr2h24DjnQnLssBhw8rXdK3BYls7bvlZ+eDMbEz/qxoc74KBpBrn+cI1tIEzAwQX5AHnbRXgyECvCo4N1uL4TegP/wHnqDZw/JqgwePrc1pIwFmnHkMXA8c4+PVdInD48bQYSPxqLw6O/O6tOg84R5VWnDSwG4CTXn7VhGvgTNpVj46iwDARbWxHh7F7f34t769Kf1iO3C88FSzGKbamayvyUFOT9bcYA/XVrPaxRNtkB3GzWf1yfAtw5FyLYwCOGvwEOLFIUBgHBfU+rI4TnxcCCuCgAj4HQekzgQNtLfhFCFfwu7MVsCrJeGk8uV0+pr32sRAsYAewE0AU+23BSRD0kvMuOJVPuQ4v55hovpokOXW40tTjiXAoj1YCB/0qj1723Roz+cXC84Vc6r/nTiyxLxrHjcEBcSxqcl4Gh4uhFl/7N8p+tbx2PoH0/aI4ljL2ic8qCSw+F437vDs4WlJPA0d7IRdw6iJFDcHpvehL7Pua0bUZu7rNTJ83BwfUXHXOAkcBQ/w27KKG4Gh+WQ17sps7ynBn+rw/OCBKRD6DTgJHA2PkdwSO6pfF9pt/jg/s6IW4f5Sa6fMnwFETWwU5AmcrSJnUrwRntFIpesDJFJORVp2LgTMCoGE/ZafoAWenvHjvgsP3/w0cWTlmXnL3NWtdm9UDTqEtmRo4+ooSxbmp7w/sDoPTXo1I0qaIvXp8NYRfsPFDJZ+SRrGQfgqcVMD4caudVFriWzMcbNGuORuV4iUdBOfQB0CaKLUkF69OApIKTotwmbFdij8kGlt/SY+SRKtxcELBV7ltgM2pGCUgZ4MDRYxt6q2DGIdaZBkX+MatirjNkW2D4HgrwxPB0ZfNz2kanCyZeiFxdeGi4AEzHveWUGeCU98vipjDEo+ZTU6ABWq62+Ts2o1iQYXwB9nmgG8+BvrDAAAAAElFTkSuQmCC",
			"Name": "Number",
			"Paragraph": {
				"Font": {
					"Name": "If Sans Light",
					"Size": 20.0,
					"Bold": false,
					"Italic": false,
					"Underline": false,
					"Color": "Black",
					"SmallCaps": false,
					"AllCaps": false
				},
				"Alignment": 0,
				"IndentBefore": 36.0,
				"FirstLineIndent": -36.0
			},
			"List": {
				"Visible": true,
				"BulletType": 0,
				"StartValue": 1,
				"IndentLevel": 1,
				"Character": 8226,
				"CharacterFont": "+mj-lt"
			}
		},
		{
			"Base64Png": "data:image/png;base64,iVBORw0KGgoAAAANSUhEUgAAAHcAAAAUCAYAAAC3WaJ+AAAAAXNSR0IArs4c6QAAAARnQU1BAACxjwv8YQUAAAAJcEhZcwAADsMAAA7DAcdvqGQAAAHqSURBVGhD7ZjhEYMgDIWZKwMxD9OwDMOkAYLagpCCrdfCu+NHbeLTfBgRhUt/q7+B6wygUgq15QNfkLMWjbHo+HdJkphPKYfrDAIVCcwdl9Ov78N1aEChAlMBJ4n5nF7g8sUsuAL9ElxH7YPBfru9XaEFN1eEy61YgUZr9YIr0g89uZv5pHAd3TccOpcCoHMVkHB9ygMwvM0kMS8S+wc9T5qQu+XRA8pp+YKKL2weuFwoKrqmVa11Dp1/RWngbpY/dS7FcIFjThxJkpio9/23HP+f5xWAUp7lDqzoN0VND9dqLkZeQX/SUKzy4lLSctsxff7pvBq1B8tHgwK/2B3mhiv47NuKz793XQB3wD8er+dODTfmlN+BSecx43BH/CPceu7UcNPsl4z8vONwR/zPnuijJoa7F/642DkbuUbhjvkHuFXvBbc5+891EdxO/wW3IUlrO9co3DH/Bbehnpxd43BH/BfcltK2ay3JmrC5kBdxHG6/v8R7drik2Bp9XqlMFrUvfrGIF8Al9fkPwi19HKcCVmfaTdrhlleb++CETVwof8+aVq6cb03ar6V34kkFkydQPWKOyb472zE9/h+EW9sVuUvbxGuO0gKGCkr3/bRxryAC4YiyCII++pY2+2Ux7/mnCVFbjCE+AL5Ol7E3crDMAAAAAElFTkSuQmCC",
			"Name": "Letter",
			"Paragraph": {
				"Font": {
					"Name": "If Sans Light",
					"Size": 20.0,
					"Bold": false,
					"Italic": false,
					"Underline": false,
					"Color": "Black",
					"SmallCaps": false,
					"AllCaps": false
				},
				"Alignment": 0,
				"IndentBefore": 36.0,
				"FirstLineIndent": -36.0
			},
			"List": {
				"Visible": true,
				"BulletType": 0,
				"StartValue": 1,
				"IndentLevel": 1,
				"Character": 8226,
				"CharacterFont": "+mj-lt"
			}
		},
		{
			"Base64Png": "data:image/png;base64,iVBORw0KGgoAAAANSUhEUgAAAIgAAAAPCAYAAAA/D4cyAAAAAXNSR0IArs4c6QAAAARnQU1BAACxjwv8YQUAAAAJcEhZcwAADsMAAA7DAcdvqGQAAAMrSURBVGhD7VmJkeQgDJy4CMjxEI2TcTCcMPpAEsbzXN1NTVdRu7aF3kbA7qP88MMEJ0GOnMrj8Whj288PHY5cUvTtHwTHk3I58J3gKDm1WFO2Xz+NfWu2/5NUNoKA10KQRyomby8RhAri6P0UKJ4fQRbtSU5GWYcgTuK+iiCStO8myFF2tTNM7Q31DwmSci7bKbSVTt+XEuTzRbL4O7Z3rKOM2B7KQq6y49tAEGCdt7oighygPKnzC/y+7TKvO9uo0akxOoCcpqpAsq2XyVZI8CxBlnypYltJqiWnmZzSVVP6im09d+d8eAuvdo8d5svWYewhWo2aDs83QxAmg+4iHkFYLpW0bWWDQckgch07dCT9HuU4IKMDfuKzBC1B9nYmHekZgiz5UsWwMHUxoNz5PHZd8gGG+A06vYIt2ia/E9iupAxtM64Igt0DP64R5HxER8g7Q5DAMAeqHSbZsaCBDkosvSSdXbH3tQ5yMcTuoi+ARvqeeDaxos/txIHslW2yI7mAuUAS3bV7BLoRTZ/UapkgpigjQVwiNMTJGggS6kBW83t6hvkzUmgwQWiV98Os4mVfPDhFuJOfG7Zpbke6KSYEQbta1zpBRsUUBM2kAjgt3AYREISLGA2Rr3u5/hbt+YyJfxUmETd8aTjOTlJXbytuG6zvDkFu2PYKOEdEEHw/5OcGQQA6yR8liL/KxzYOTsDBC95jwHWEiZr4VxEX6doXOXjW80I+D4JG31MEubbtFXCOgCBsczaa7zFBtHK4/nYEuZMA1jMQhHQERZyCAowyRd9XCbLqSxD3SwS5kYe3EQRsemSkrbcdgJs/E4IAONHYSiWq0LBNTECQSEd9D87yeQOvf66dfqJgkSC2y1354hWTzgp6rujrcsr58WWntgFvI0gAT/+cIMrAOfRMDra2WmQgykWdqN7tqxxc0fGTJIx00BbCOhwZ96qoMSWI+BMVL/RFkUF8qVsDXX3VFZ580LLnNtJkO9+XbPsFnONNBKG7fV9YhArUrNiLP5QxIAH67NAXZkHHqh3E0/+sW/JFx0Lf6zyr0/tDGflmCrZg23a+K7xKkFL+ADNEv8LwNph5AAAAAElFTkSuQmCC",
			"Name": "Notes Header 14",
			"Paragraph": {
				"Font": {
					"Name": "If Sans Medium",
					"Size": 1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EQAAAAPCAYAAABdjGkdAAAAAXNSR0IArs4c6QAAAARnQU1BAACxjwv8YQUAAAAJcEhZcwAADsMAAA7DAcdvqGQAAAHRSURBVFhH7ZbbkcMgDEWpi4Koh2pohmJYSRYx6AHsZv2RmdyMZ2KQ9TgI7NC+mnQBqbnFEFpIhW6VaD41Z/ZAFX6foRlIiC1bmb8JpKTQoun4OR3FLAlqnhvhBhJzy+DE7pLS0gcBqTlSoeuYUFNMLaOtB6RS4VaXvA/E243/q9pyBBAQDBd3BaSkSPMEzwfCdFX2DpCKlHGrXVcE4mXIoa/UdHGcl6QPiK3LgEKhgNtG+DC07MpFvQrIVbzsEgMIPgN2aSBQaU9KcNeqKcYo5QN6FBOcoPGqDwlhEQhuJR8I+rvrOwDCRlNSGogXEMfnDvOB2D6kvbVAe3n5Ecxh/AjIlYRMagSySFJ1iQfE9zEX0zvE2kq+TCCqzmMgbPgaE0C41U0gNHcAhOzus0Nd4wPDOYPnR6lW4FkaCOaB25NvWcdALgi9kKeAjHYnwjMmQa4IZv2kArJbALjQ5QIICNufxgUQun9uy+y1f9Y7Q6R+0SGoXowE4gfE8andXSC+jwpb5DUK//P4Lif5PrseAgKiLoGTWbY3tSCs0va1u0iOfcyv7j7WBywbO86o54DwapgJqA8zPPB4bhQVxXYyjvAR8HNa+lBxIJdNrX8D0toP/Oy8/QsFNPUAAAAASUVORK5CYII=",
			"Name": "Notes 14",
			"Paragraph": {
				"Font": {
					"Name": "If Sans Light",
					"Size": 14.0,
					"Bold": false,
					"Italic": false,
					"Underline": false,
					"Color": "Black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NYAAAASCAYAAAAnmiCMAAAAAXNSR0IArs4c6QAAAARnQU1BAACxjwv8YQUAAAAJcEhZcwAADsMAAA7DAcdvqGQAAATXSURBVGhD7VrbbeswDO1cmePOkAWySLJIPrNDZsh3/y8KFAGCACpliRRlkrKkOPZFrw8goHVoPs+x5LQfbsOGDbNjENbt/OU+/vwN6/QYPsjweXc767N/EFTP4e5u8VrC0x0Podbd+RmvLYfLKcTeX+OFN6GrB9dvtzt8uWNHbljXVE9VuwXiLo2wY0FhwxCGBQV+DlcTXhIWDlHx+y5gPf+xsNp7kK71zLlfWMvEbeVh3ZxY7iNbRVhKkr9KWC3DmB91A5sBHT3AXa4mt9sZdhk209qerhW3nodPd2EnuGJOI92Ywtqd724/GH27y/BBxC8V1tvJrWCx2G/sQRDCl9udvgXBp/ytFbeOh4/I/7Rsv9EW+ntUchgJC9QajbIngCWsT3B+SOr+gJ/3V/kkGq8sWeEDRC0Kh6accpsjiyPQS6qqXKAu8L9jR4BdyY758gN9JTa/90L9MIjS0QN19v4JDrGojrjGOwT3F3aVaOvriDYea8St4uEAv1s9oO8oQs0mAEVuzVQIi0TEdy1NWGQXniB7WFgUFn+7wg7Ir0c7IoLwgY3kZElF5nEKT54eYVXlwoZ0gIdItBt+H+/ymAOslDf41AZWGZsICLG9mM3YHh09wNoSeVPvPVHzevXcvA3Z0r0phzXiTvJQYEpYcbeKetBqksICoCEVKoRlBCaC8EGj7VgIhg8kBMZCnxlBHnU71sRKcStzAYQh5WSVjU3+ElkA1J++2Bgn9QLuBcLxUwKhuQcKwdXeK/wAyNw8IgHZ7GWvlomb+jzmoQZjJhEhZuK4VpMqLFEY/j4mu/KklEGMgkwf2BS8zppUEhMHkQp3lXyJXaM6Fw3KEFr60xAb7+XEMtHaA8AcBM9zk7OX/FgmrslDFcpMETE3LQduqwtr7BgLRWHh0EaFe8hCjYJo8NZK9v5dhX9mvdMQCvl5iEY05BLwHHYuv1sEUYRF/kyxvBZbG6CJ1h4A2o5keW1y7h5y9mvF1a9ZSPHzXsfrhuC5rSEsAB/MW4WlP1HHxy0HL5QXeDml8zMsk2CtpGrIJX0h4d+H7iDw9IUP+esS1nRsbYAmWnsAkAT3CH3nD5BQd/w4Qs9Nzn6tuCYPVaDtyC/NqrTCzG1hcefnkbBaiGMVhD6MwReBBbL3jwytpKrNxajb9FfTn4Y+6CQyMJuw4EgK88uvSei5ydmvFdfkoQrGfe4XZqU9/PBYHb5QCv0uCAtAw4lHHiKyHVgSyirI8OGvQ7L0PhW/hlbjvCisVG9tLpoI8F2I35v8ZT2l/ui2xdgAnUQGmnugEzzYTZOxluBrxdWvWbBmokPLoSwsFmBYnMhEEn8kisqNdrkf5iOel+l/whjR0Ace9ciHYqN+Zc1RJFXKJ8uzJhcmopSLP8IFYvj6aGiYA7eFXqFtlntVbItEBjp6YBMcrtG7jl9wJLs+Mr9kx3tKcXqFNV/cIg8Fku1LwtK34ghGELFDTPyBmADEQaL4lcWp8VEbJwLraRKWR1UuvBb83N8nfWp/IMbcxMAqYusk0tHTA9X/kFe4LldZMBrBNbsl4g4o8TDDTMLasEEFkPsC79fyG1iDuHNhrbgzYhPWBht0WknHfb/wKG6+476KteLOiE1YG4oY/tPkwI6osPx7T/Uf6zuxVtx54NwPCUgipp3c1Q4AAAAASUVORK5CYII=",
			"Name": "Notes Header Highlight 14",
			"Paragraph": {
				"Font": {
					"Name": "If Sans Medium",
					"Size": 14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0AAAASCAYAAABmbl0zAAAAAXNSR0IArs4c6QAAAARnQU1BAACxjwv8YQUAAAAJcEhZcwAADsMAAA7DAcdvqGQAAANhSURBVGhD7ZnRjfMgDMczV+a4GbpAF2kX6WN26Ax57vupUnXSqRJnG9OAARdKiD59yl+KdBBiY/sHJL3B7NpVKQvN7ceMX99mOP9SMxLdf5iJm/V6mpn/6q43c50v9yDO+fow4/Gnan5ko+AZOa6nL6tt8hxC83U3pxv1hGqEZjp/m/Hy5FZn1UKD7crYPoamoy9UbZ6LxgPog9hQFmhgYicwkt5tfs3hP4WmVPNl2SVKbdQU3NcnvlA1eSa7AIM+Hup+fJiTmEMAzUxwpHabdmgOV270Vg9o8FjB5N54+8fVVwrNRr5QZXl+mtMRYAGbuElo0EznO92XcQhocoFmoLkhiXis2WsEKicPOEdzcMmVJ22A7+A+CQKFAJYxyuqthQaLEszpSclyvoYjJA7j4rskV8hg7ndzkAWQBe/kqyjPCak7k8JEBI0FRO422CeCoeLA5K/e5DHAqGCW7OQKiGxAEnGCIrG0MkSSEK6kmqCxvvD+yz8US/q3hcTjHPy4PJFfEacruFNPX1qeM8pDg7YWBgqg4UFB4WJocg6xP0iUEkzahhyfglgRJzRaef6VKyQ9m/AVFBuE7cS4KHYq+Ea+VoSGFqXXXwSNLZQsnA+NUkgK0h+bCyZvIwzGPj9eUsdWQlSMEHBf6k5TU8ggX1ZJ21v5WguaiIViaHjgq09AkwsYRfcKoKFx3uqXl58Q7zzH95kJXhKzivyHUqEBuRX8ygX7DpJbWkgct5WvVaBBG/i6wE1WMTThbtMLmnxx08J3HvwcRXj8hHlqhMb6gDEOXkqigFTCwKqFZlVfuTwriqCh3PFcMhfaV6ABvYIU0ChHCz1TAo1m462UZ1uh4Vz4X4FSccGsZP+WvlaBJiPpS4fmNREJTd6h23IX5YPJ2Zhhm14SC18UcvVpCWqEpiSRpYWktp/Xjr7+IWhAFCi8TctCUHFgtb/95FYmxzbCz3bXxx3JMWk/pEZo8Pnl95Dl8n+DimBgSdvRuI6+UKUQOPWDhglOFsl7QbXBZrZaKiSPk36EjQESFh07kZ8lqZFaocmIfoTj50oLGY3r6Iuk5TmhNmh2kfB/PlEhWMkiNWhLX2trh8YXr1T5BWOPw09f2jPa0tfK2qGRoqMQVrrb5qGA9rchvr+mtvS1moz5AyKxnilAV0KgAAAAAElFTkSuQmCC",
			"Name": "Notes Highlight 14",
			"Paragraph": {
				"Font": {
					"Name": "If Sans Light",
					"Size": 14.0,
					"Bold": false,
					"Italic": false,
					"Underline": false,
					"Color": "0, 84, 240",
					"SmallCaps": false,
					"AllCaps": false
				},
				"Alignment": 0,
				"IndentBefore": 0.0,
				"FirstLineIndent": 0.0
			},
			"List": {
				"Visible": false,
				"BulletType": 4,
				"StartValue": 1,
				"IndentLevel": 1,
				"Character": 8226,
				"CharacterFont": ""
			}
		},
		{
			"Base64Png": "data:image/png;base64,iVBORw0KGgoAAAANSUhEUgAAAIAAAAAPCAYAAAAs2MfGAAAAAXNSR0IArs4c6QAAAARnQU1BAACxjwv8YQUAAAAJcEhZcwAADsMAAA7DAcdvqGQAAAKYSURBVFhH7ZkLcoQgDIY9FwfyPJ7Gy3AYmgRwQx4ornbdaf8OMxV5JD+foO2U/vWn9XkA4pLCNKVpXkuFEN2fk3P3gCL8/JJqLrKEOS0ng4hLgP7LloO8HpP24jkATME26U0A1nlK4az7o3JijWvO0WO8pysBsLx4BgCQ0ALB2bvAmuYvBwCFcbi7XEd/BoBIC23tAu8DcObJO6UOAGcXjvqxBOT1iCwvHgSAl5wDQIT6UM5YKAHO2ZW5S2OVe1uRCyDHgLn1AkXYnV5jhbmziAM7gL0jwFwQT1O9zm07eY3ayaPnBQOAJYpmltrbxQDIiy13AQMAMjqAUa+GEY1R5huGVqkxYA9CoxpIcn++baKZaLApBwArNhv2EwAcygNle7EBoChRwd2kBoASRxO8BsA6y1D6qfIBsMeQ7S0gO6LFYB5uRY9xFQDH8kB1Acg3m6AVQTdJAJBNl4vAAegsinrS7KR7Y7SG5v5hsY4GQ+4OkMHgcVwDwNE8UF0ASkAcABXcTVIAlFi2OgEAmewAoBbAAYDasVxl4R3Y+Yrn/xqtiYscAEgCzksAGMljDwBq8PF3gCpc9BrsXQCM5ohn6wyxIghOz+64PCdsehUAR/PYBeBDwiSs4wYTpXoBAF3fdwTsq9P3bQDaNijZrr0eyePbANgCxiRbU+0Xn1zfmuoB4I8RYcvfauH3hX9bkvwxuwAIOE0AqL8BAPNHXh/Kg/R1AIBoF4DPLmkqGQXk734G+gbVMdpPyVpXK6w29jwkam/cw/cIWNgmjppDrcI28I6BfxEdAcCOUeRRZHnxbAAKtabhaBjdywXHUA8rigwq7eQ8YgzznzZqHojFDradixeAmC9QFcL0ii2Pi4s0BADqSB4o5UVKP4UgVGMdbZ/2AAAAAElFTkSuQmCC",
			"Name": "Notes Bullet ",
			"Paragraph": {
				"Font": {
					"Name": "If Sans Light",
					"Size": 14.0,
					"Bold": false,
					"Italic": false,
					"Underline": false,
					"Color": "Black",
					"SmallCaps": false,
					"AllCaps": false
				},
				"Alignment": 0,
				"IndentBefore": 22.5,
				"FirstLineIndent": -22.5
			},
			"List": {
				"Visible": true,
				"BulletType": 1,
				"StartValue": 1,
				"IndentLevel": 1,
				"Character": 8226,
				"CharacterFont": "Arial"
			}
		},
		{
			"Base64Png": "data:image/png;base64,iVBORw0KGgoAAAANSUhEUgAAAJoAAAAPCAYAAAAcVNbnAAAAAXNSR0IArs4c6QAAAARnQU1BAACxjwv8YQUAAAAJcEhZcwAADsMAAA7DAcdvqGQAAAL0SURBVGhD7VgLcoQgDPVcHIjzcBov42FoEj5CPhax2rXT19mZ3QgheXkEyxL/8Y8H8LlC20J0yxIXv2YDAz330Xg6gA3+HsLtucxhCy4uLjzCgxDa6pfowmMlsFGKs7iohnOxOI/meXMus/g1odHCQMjHCA1ICCAIvROs0b9JaDfmMotfENoWgwPigQQk45OEtlERtE5wXWjWSfbjuDmXaazePs5/GJ99dObdRjtPEGIUZwM7bBrszNSdHYxp0ildu/vwXc19wNqSEdicfvfl/EFnmMgF6yDHpYbQmqs/WKPGDDmXEq7wPB3bKY8OVWg8FyXfAU7aWOqaOZBXCC0VgncCWZyUoINC7AM3JFMIUhasQviAPoQEdmLMJ0ATEJIsClkwkYsuSEtoPvpG6GQDfyGAveSBQmkKTyCh4ZHebsa0Rrf2ECd5XfAVYC7Zac2U60uElpPoEpPFsWKX3cEWmu6Dj9fEcoCJXFLReIBK3LSRNOHynBWf6lxAFlaxj3ECsPwBXiO0Qt6eGC/OQfFFV7OEZvvoeUnzXdCOVAWnc8EpJ4TW+Ubo+alCE3MRJT98MsoJwPT3KqFloqqNFYftwg70bEBoNC69W6ifdkLzzoLvZ+t2wNnZXACnhDYyDqAKTcxNqDo4w8lfERpE13SCu4TWF/x74PuKh1hRcMbMs7kArgtNcjEvtEFODvy9TGiAumt4cfC3ITScMyK0Ix/f4mDu6VwUURBw3IjQ9Fi4T/qtxZX5STo4wcmfElomwa+yOFbsaO8JsIRm+9jgqKxW+B6a/2wTbJ8zuahCo+7Sr2ELclBomohond0+xAlAjyVhQGhIRn9l8AjM4gCoE+D9UF+cSlATq369YZNXfPRXJMVWDNoYfR3ClVzKJHwnpKsIRWjC9wmhTV1vgIlzArgoNAzaKMqdOCpOIUMrbPOSjh/00fCzg8jL4/g6zEd7AVoh1mmLxTCZC4p3jzH5x/qMCU12Vz62CoPnAjYR6wAneiyIGL8AHH/8OoP4YLMAAAAASUVORK5CYII=",
			"Name": "Notes Number",
			"Paragraph": {
				"Font": {
					"Name": "If Sans Light",
					"Size": 14.0,
					"Bold": false,
					"Italic": false,
					"Underline": false,
					"Color": "Black",
					"SmallCaps": false,
					"AllCaps": false
				},
				"Alignment": 0,
				"IndentBefore": 27.0,
				"FirstLineIndent": -27.0
			},
			"List": {
				"Visible": true,
				"BulletType": 0,
				"StartValue": 1,
				"IndentLevel": 1,
				"Character": 8226,
				"CharacterFont": "+mj-lt"
			}
		}
	]
}]]></PpStyles>
</file>

<file path=customXml/itemProps1.xml><?xml version="1.0" encoding="utf-8"?>
<ds:datastoreItem xmlns:ds="http://schemas.openxmlformats.org/officeDocument/2006/customXml" ds:itemID="{BE61BD02-8C2C-47B2-95B2-0E23D26A39F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1341</Words>
  <Application>Microsoft Office PowerPoint</Application>
  <PresentationFormat>Widescreen</PresentationFormat>
  <Paragraphs>269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If Sans Thin</vt:lpstr>
      <vt:lpstr>If Sans</vt:lpstr>
      <vt:lpstr>If Sans Medium</vt:lpstr>
      <vt:lpstr>Wingdings</vt:lpstr>
      <vt:lpstr>Arial</vt:lpstr>
      <vt:lpstr>If Sans Light</vt:lpstr>
      <vt:lpstr>Blank</vt:lpstr>
      <vt:lpstr>FAUG at If</vt:lpstr>
      <vt:lpstr>PowerPoint Presentation</vt:lpstr>
      <vt:lpstr>The Shift to .NET      spire  Lessons Learned</vt:lpstr>
      <vt:lpstr>What will we cover today</vt:lpstr>
      <vt:lpstr>Case Overview</vt:lpstr>
      <vt:lpstr>Case App</vt:lpstr>
      <vt:lpstr>Transformation journey</vt:lpstr>
      <vt:lpstr>Building distributed application is challenging 😓</vt:lpstr>
      <vt:lpstr>What is .NET Aspire?</vt:lpstr>
      <vt:lpstr>Our Analysis. Why .NET Aspire?</vt:lpstr>
      <vt:lpstr>Case App</vt:lpstr>
      <vt:lpstr>Lessons Learned</vt:lpstr>
      <vt:lpstr>Demo</vt:lpstr>
      <vt:lpstr>Recap</vt:lpstr>
      <vt:lpstr>1. .NET Aspire enables great Development experience</vt:lpstr>
      <vt:lpstr>2. .NET Aspire App model (SDK)</vt:lpstr>
      <vt:lpstr>3. Configure infra using C#</vt:lpstr>
      <vt:lpstr>4. Learn AZD to get best out of .NET Aspire</vt:lpstr>
      <vt:lpstr>5. Service Discovery </vt:lpstr>
      <vt:lpstr>6. Cumbersome application configuration management</vt:lpstr>
      <vt:lpstr>Key takeaways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Marjokorpi, Kalle</dc:creator>
  <cp:lastModifiedBy>Marjokorpi, Kalle</cp:lastModifiedBy>
  <cp:revision>1</cp:revision>
  <dcterms:created xsi:type="dcterms:W3CDTF">2023-06-14T10:37:57Z</dcterms:created>
  <dcterms:modified xsi:type="dcterms:W3CDTF">2025-01-29T04:53:41Z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2019-11-25T09:26:09.5347159Z</vt:lpwstr>
  </property>
  <property fmtid="{D5CDD505-2E9C-101B-9397-08002B2CF9AE}" pid="4" name="PrintEnable">
    <vt:lpwstr>true</vt:lpwstr>
  </property>
</Properties>
</file>